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17" r:id="rId3"/>
    <p:sldId id="339" r:id="rId5"/>
    <p:sldId id="330" r:id="rId6"/>
    <p:sldId id="380" r:id="rId7"/>
    <p:sldId id="259" r:id="rId8"/>
    <p:sldId id="318" r:id="rId9"/>
    <p:sldId id="331" r:id="rId10"/>
    <p:sldId id="261" r:id="rId11"/>
    <p:sldId id="381" r:id="rId12"/>
    <p:sldId id="319" r:id="rId13"/>
    <p:sldId id="321" r:id="rId14"/>
    <p:sldId id="324" r:id="rId15"/>
    <p:sldId id="382" r:id="rId16"/>
    <p:sldId id="325" r:id="rId17"/>
    <p:sldId id="383" r:id="rId18"/>
    <p:sldId id="334" r:id="rId19"/>
  </p:sldIdLst>
  <p:sldSz cx="9144000" cy="5144135" type="screen16x9"/>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505F2C04-C923-438B-8C0F-E0CD2BADF298}">
      <wppc:fontMiss xmlns:wppc="http://www.wps.cn/officeDocument/PresentationCustomData"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158" autoAdjust="0"/>
    <p:restoredTop sz="79024" autoAdjust="0"/>
  </p:normalViewPr>
  <p:slideViewPr>
    <p:cSldViewPr>
      <p:cViewPr>
        <p:scale>
          <a:sx n="54" d="100"/>
          <a:sy n="54" d="100"/>
        </p:scale>
        <p:origin x="-1224" y="-582"/>
      </p:cViewPr>
      <p:guideLst>
        <p:guide orient="horz" pos="1545"/>
        <p:guide pos="289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image" Target="../media/image26.jpeg"/></Relationships>
</file>

<file path=ppt/diagrams/_rels/data2.xml.rels><?xml version="1.0" encoding="UTF-8" standalone="yes"?>
<Relationships xmlns="http://schemas.openxmlformats.org/package/2006/relationships"><Relationship Id="rId1" Type="http://schemas.openxmlformats.org/officeDocument/2006/relationships/image" Target="../media/image26.jpeg"/></Relationships>
</file>

<file path=ppt/diagrams/_rels/data3.xml.rels><?xml version="1.0" encoding="UTF-8" standalone="yes"?>
<Relationships xmlns="http://schemas.openxmlformats.org/package/2006/relationships"><Relationship Id="rId1" Type="http://schemas.openxmlformats.org/officeDocument/2006/relationships/image" Target="../media/image26.jpeg"/></Relationships>
</file>

<file path=ppt/diagrams/_rels/data4.xml.rels><?xml version="1.0" encoding="UTF-8" standalone="yes"?>
<Relationships xmlns="http://schemas.openxmlformats.org/package/2006/relationships"><Relationship Id="rId1" Type="http://schemas.openxmlformats.org/officeDocument/2006/relationships/image" Target="../media/image26.jpeg"/></Relationships>
</file>

<file path=ppt/diagrams/_rels/data5.xml.rels><?xml version="1.0" encoding="UTF-8" standalone="yes"?>
<Relationships xmlns="http://schemas.openxmlformats.org/package/2006/relationships"><Relationship Id="rId1" Type="http://schemas.openxmlformats.org/officeDocument/2006/relationships/image" Target="../media/image27.jpeg"/></Relationships>
</file>

<file path=ppt/diagrams/_rels/data6.xml.rels><?xml version="1.0" encoding="UTF-8" standalone="yes"?>
<Relationships xmlns="http://schemas.openxmlformats.org/package/2006/relationships"><Relationship Id="rId1" Type="http://schemas.openxmlformats.org/officeDocument/2006/relationships/image" Target="../media/image27.jpeg"/></Relationships>
</file>

<file path=ppt/diagrams/_rels/data7.xml.rels><?xml version="1.0" encoding="UTF-8" standalone="yes"?>
<Relationships xmlns="http://schemas.openxmlformats.org/package/2006/relationships"><Relationship Id="rId1" Type="http://schemas.openxmlformats.org/officeDocument/2006/relationships/image" Target="../media/image28.jpeg"/></Relationships>
</file>

<file path=ppt/diagrams/_rels/data8.xml.rels><?xml version="1.0" encoding="UTF-8" standalone="yes"?>
<Relationships xmlns="http://schemas.openxmlformats.org/package/2006/relationships"><Relationship Id="rId1" Type="http://schemas.openxmlformats.org/officeDocument/2006/relationships/image" Target="../media/image27.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image" Target="../media/image26.jpeg"/></Relationships>
</file>

<file path=ppt/diagrams/_rels/drawing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image" Target="../media/image26.jpeg"/></Relationships>
</file>

<file path=ppt/diagrams/_rels/drawing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image" Target="../media/image26.jpeg"/></Relationships>
</file>

<file path=ppt/diagrams/_rels/drawing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image" Target="../media/image26.jpeg"/></Relationships>
</file>

<file path=ppt/diagrams/_rels/drawing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image" Target="../media/image26.jpeg"/></Relationships>
</file>

<file path=ppt/diagrams/_rels/drawing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image" Target="../media/image26.jpeg"/></Relationships>
</file>

<file path=ppt/diagrams/_rels/drawing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image" Target="../media/image26.jpeg"/></Relationships>
</file>

<file path=ppt/diagrams/_rels/drawing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image" Target="../media/image26.jpeg"/></Relationships>
</file>

<file path=ppt/diagrams/colors1.xml><?xml version="1.0" encoding="utf-8"?>
<dgm:colorsDef xmlns:dgm="http://schemas.openxmlformats.org/drawingml/2006/diagram" xmlns:a="http://schemas.openxmlformats.org/drawingml/2006/main" uniqueId="urn:microsoft.com/office/officeart/2005/8/colors/accent1_2#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E01076CB-7481-488E-8B4D-1C5149B3F41E}" type="doc">
      <dgm:prSet loTypeId="picture" loCatId="picture" qsTypeId="urn:microsoft.com/office/officeart/2005/8/quickstyle/simple1#4" qsCatId="simple" csTypeId="urn:microsoft.com/office/officeart/2005/8/colors/accent1_2#4" csCatId="accent1" phldr="1"/>
      <dgm:spPr/>
    </dgm:pt>
    <dgm:pt modelId="{BB25D481-D426-4D2A-82AA-EF08C0BF8838}">
      <dgm:prSet phldrT="[文本]" phldr="0" custT="1"/>
      <dgm:spPr/>
      <dgm:t>
        <a:bodyPr vert="horz" wrap="square"/>
        <a:p>
          <a:pPr>
            <a:lnSpc>
              <a:spcPct val="100000"/>
            </a:lnSpc>
            <a:spcBef>
              <a:spcPct val="0"/>
            </a:spcBef>
            <a:spcAft>
              <a:spcPct val="35000"/>
            </a:spcAft>
          </a:pPr>
          <a:r>
            <a:rPr lang="zh-CN" altLang="en-US" sz="3200" b="1" dirty="0" smtClean="0">
              <a:solidFill>
                <a:schemeClr val="tx1"/>
              </a:solidFill>
              <a:latin typeface="华文楷体" pitchFamily="2" charset="-122"/>
              <a:ea typeface="华文楷体" pitchFamily="2" charset="-122"/>
            </a:rPr>
            <a:t>任务一：探因鱼米之乡</a:t>
          </a:r>
          <a:r>
            <a:rPr lang="zh-CN" altLang="en-US" sz="3200" b="1" dirty="0">
              <a:solidFill>
                <a:schemeClr val="tx1"/>
              </a:solidFill>
              <a:latin typeface="华文楷体" pitchFamily="2" charset="-122"/>
              <a:ea typeface="华文楷体" pitchFamily="2" charset="-122"/>
            </a:rPr>
            <a:t/>
          </a:r>
          <a:endParaRPr lang="zh-CN" altLang="en-US" sz="3200" b="1" dirty="0">
            <a:solidFill>
              <a:schemeClr val="tx1"/>
            </a:solidFill>
            <a:latin typeface="华文楷体" pitchFamily="2" charset="-122"/>
            <a:ea typeface="华文楷体" pitchFamily="2" charset="-122"/>
          </a:endParaRPr>
        </a:p>
      </dgm:t>
    </dgm:pt>
    <dgm:pt modelId="{612AF855-73CB-425A-A8DC-AFB6F1D8CF89}" cxnId="{D6C5F6F7-B89C-4712-9029-E943F7158A0F}" type="parTrans">
      <dgm:prSet/>
      <dgm:spPr/>
      <dgm:t>
        <a:bodyPr/>
        <a:lstStyle/>
        <a:p>
          <a:endParaRPr lang="zh-CN" altLang="en-US"/>
        </a:p>
      </dgm:t>
    </dgm:pt>
    <dgm:pt modelId="{F878CDB8-7827-48CB-A9B5-E7D5D698B350}" cxnId="{D6C5F6F7-B89C-4712-9029-E943F7158A0F}" type="sibTrans">
      <dgm:prSet/>
      <dgm:spPr/>
      <dgm:t>
        <a:bodyPr/>
        <a:lstStyle/>
        <a:p>
          <a:endParaRPr lang="zh-CN" altLang="en-US"/>
        </a:p>
      </dgm:t>
    </dgm:pt>
    <dgm:pt modelId="{831E1E21-BB28-4BAD-9023-B94EEE1987BB}">
      <dgm:prSet phldrT="[文本]"/>
      <dgm:spPr/>
      <dgm:t>
        <a:bodyPr/>
        <a:lstStyle/>
        <a:p>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gm:t>
    </dgm:pt>
    <dgm:pt modelId="{88ECEF05-288A-4B7E-A2A0-13CAE67BDAA1}" cxnId="{931CC78D-C038-40ED-884E-33FBAEF6582B}" type="parTrans">
      <dgm:prSet/>
      <dgm:spPr/>
      <dgm:t>
        <a:bodyPr/>
        <a:lstStyle/>
        <a:p>
          <a:endParaRPr lang="zh-CN" altLang="en-US"/>
        </a:p>
      </dgm:t>
    </dgm:pt>
    <dgm:pt modelId="{EB13D9C7-3F29-4729-B331-204847290647}" cxnId="{931CC78D-C038-40ED-884E-33FBAEF6582B}" type="sibTrans">
      <dgm:prSet/>
      <dgm:spPr/>
      <dgm:t>
        <a:bodyPr/>
        <a:lstStyle/>
        <a:p>
          <a:endParaRPr lang="zh-CN" altLang="en-US"/>
        </a:p>
      </dgm:t>
    </dgm:pt>
    <dgm:pt modelId="{B9CCAA0F-2FD0-4A13-8D18-B6C09E588727}">
      <dgm:prSet phldrT="[文本]" phldr="0" custT="1"/>
      <dgm:spPr/>
      <dgm:t>
        <a:bodyPr vert="horz" wrap="square"/>
        <a:p>
          <a:pPr>
            <a:lnSpc>
              <a:spcPct val="100000"/>
            </a:lnSpc>
            <a:spcBef>
              <a:spcPct val="0"/>
            </a:spcBef>
            <a:spcAft>
              <a:spcPct val="35000"/>
            </a:spcAft>
          </a:pPr>
          <a:r>
            <a:rPr lang="zh-CN" altLang="en-US" sz="3200" b="1" dirty="0" smtClean="0">
              <a:solidFill>
                <a:schemeClr val="tx1"/>
              </a:solidFill>
              <a:latin typeface="华文楷体" pitchFamily="2" charset="-122"/>
              <a:ea typeface="华文楷体" pitchFamily="2" charset="-122"/>
            </a:rPr>
            <a:t>任务三：探寻江海之利</a:t>
          </a:r>
          <a:r>
            <a:rPr lang="zh-CN" altLang="en-US" sz="3200" b="1" dirty="0">
              <a:solidFill>
                <a:schemeClr val="tx1"/>
              </a:solidFill>
              <a:latin typeface="华文楷体" pitchFamily="2" charset="-122"/>
              <a:ea typeface="华文楷体" pitchFamily="2" charset="-122"/>
            </a:rPr>
            <a:t/>
          </a:r>
          <a:endParaRPr lang="zh-CN" altLang="en-US" sz="3200" b="1" dirty="0">
            <a:solidFill>
              <a:schemeClr val="tx1"/>
            </a:solidFill>
            <a:latin typeface="华文楷体" pitchFamily="2" charset="-122"/>
            <a:ea typeface="华文楷体" pitchFamily="2" charset="-122"/>
          </a:endParaRPr>
        </a:p>
      </dgm:t>
    </dgm:pt>
    <dgm:pt modelId="{6B9AD917-A08F-4BCC-BA69-5269EA4E316F}" cxnId="{8BAC8E9F-1AA8-424B-AEBF-F20CBAF896D0}" type="parTrans">
      <dgm:prSet/>
      <dgm:spPr/>
      <dgm:t>
        <a:bodyPr/>
        <a:lstStyle/>
        <a:p>
          <a:endParaRPr lang="zh-CN" altLang="en-US"/>
        </a:p>
      </dgm:t>
    </dgm:pt>
    <dgm:pt modelId="{86B665B9-9CC9-48F4-AFEE-9CD5A2E8DA8A}" cxnId="{8BAC8E9F-1AA8-424B-AEBF-F20CBAF896D0}" type="sibTrans">
      <dgm:prSet/>
      <dgm:spPr/>
      <dgm:t>
        <a:bodyPr/>
        <a:lstStyle/>
        <a:p>
          <a:endParaRPr lang="zh-CN" altLang="en-US"/>
        </a:p>
      </dgm:t>
    </dgm:pt>
    <dgm:pt modelId="{A78EC321-A840-420F-9404-2F48FB734AB2}" type="pres">
      <dgm:prSet presAssocID="{E01076CB-7481-488E-8B4D-1C5149B3F41E}" presName="linearFlow" presStyleCnt="0">
        <dgm:presLayoutVars>
          <dgm:dir/>
          <dgm:resizeHandles val="exact"/>
        </dgm:presLayoutVars>
      </dgm:prSet>
      <dgm:spPr/>
    </dgm:pt>
    <dgm:pt modelId="{B49C51DB-4BFF-4CFC-BDCE-EFDCB57D0FC4}" type="pres">
      <dgm:prSet presAssocID="{BB25D481-D426-4D2A-82AA-EF08C0BF8838}" presName="composite" presStyleCnt="0"/>
      <dgm:spPr/>
    </dgm:pt>
    <dgm:pt modelId="{E5A28E27-E922-46FC-8E3B-AE626B114A3C}" type="pres">
      <dgm:prSet presAssocID="{BB25D481-D426-4D2A-82AA-EF08C0BF8838}" presName="imgShp" presStyleLbl="fgImgPlace1" presStyleIdx="0" presStyleCnt="3" custScaleX="139163" custScaleY="139163" custLinFactNeighborX="-52293" custLinFactNeighborY="-195"/>
      <dgm:spPr>
        <a:blipFill>
          <a:blip xmlns:r="http://schemas.openxmlformats.org/officeDocument/2006/relationships" r:embed="rId1"/>
          <a:srcRect/>
          <a:stretch>
            <a:fillRect l="-40000" r="-40000"/>
          </a:stretch>
        </a:blipFill>
      </dgm:spPr>
    </dgm:pt>
    <dgm:pt modelId="{D2D3DFBC-5FAD-4190-BE36-DEDC9AC06D2A}" type="pres">
      <dgm:prSet presAssocID="{BB25D481-D426-4D2A-82AA-EF08C0BF8838}" presName="txShp" presStyleLbl="node1" presStyleIdx="0" presStyleCnt="3" custScaleX="122178" custLinFactNeighborX="1672">
        <dgm:presLayoutVars>
          <dgm:bulletEnabled val="1"/>
        </dgm:presLayoutVars>
      </dgm:prSet>
      <dgm:spPr/>
      <dgm:t>
        <a:bodyPr/>
        <a:lstStyle/>
        <a:p>
          <a:endParaRPr lang="zh-CN" altLang="en-US"/>
        </a:p>
      </dgm:t>
    </dgm:pt>
    <dgm:pt modelId="{F483D5F1-F193-438C-B97C-B87101D69BC9}" type="pres">
      <dgm:prSet presAssocID="{F878CDB8-7827-48CB-A9B5-E7D5D698B350}" presName="spacing" presStyleCnt="0"/>
      <dgm:spPr/>
    </dgm:pt>
    <dgm:pt modelId="{164F782C-F7D4-4324-A757-330F7C2E64FD}" type="pres">
      <dgm:prSet presAssocID="{831E1E21-BB28-4BAD-9023-B94EEE1987BB}" presName="composite" presStyleCnt="0"/>
      <dgm:spPr/>
    </dgm:pt>
    <dgm:pt modelId="{0DD8C558-629F-4EC1-9037-BBDC2724F509}" type="pres">
      <dgm:prSet presAssocID="{831E1E21-BB28-4BAD-9023-B94EEE1987BB}" presName="imgShp" presStyleLbl="fgImgPlace1" presStyleIdx="1" presStyleCnt="3" custScaleX="141134" custScaleY="123329" custLinFactNeighborX="-61265" custLinFactNeighborY="-2538"/>
      <dgm:spPr>
        <a:blipFill>
          <a:blip xmlns:r="http://schemas.openxmlformats.org/officeDocument/2006/relationships" r:embed="rId2" cstate="print"/>
          <a:srcRect/>
          <a:stretch>
            <a:fillRect l="-25000" r="-25000"/>
          </a:stretch>
        </a:blipFill>
      </dgm:spPr>
    </dgm:pt>
    <dgm:pt modelId="{69386D3E-3F41-4BC1-BF7F-1F600AC29451}" type="pres">
      <dgm:prSet presAssocID="{831E1E21-BB28-4BAD-9023-B94EEE1987BB}" presName="txShp" presStyleLbl="node1" presStyleIdx="1" presStyleCnt="3" custScaleX="120836">
        <dgm:presLayoutVars>
          <dgm:bulletEnabled val="1"/>
        </dgm:presLayoutVars>
      </dgm:prSet>
      <dgm:spPr/>
      <dgm:t>
        <a:bodyPr/>
        <a:lstStyle/>
        <a:p>
          <a:endParaRPr lang="zh-CN" altLang="en-US"/>
        </a:p>
      </dgm:t>
    </dgm:pt>
    <dgm:pt modelId="{E57354CC-EDCF-4961-90C3-6F5804A45A4A}" type="pres">
      <dgm:prSet presAssocID="{EB13D9C7-3F29-4729-B331-204847290647}" presName="spacing" presStyleCnt="0"/>
      <dgm:spPr/>
    </dgm:pt>
    <dgm:pt modelId="{3606E1D4-107E-448F-BA3B-862316902E9D}" type="pres">
      <dgm:prSet presAssocID="{B9CCAA0F-2FD0-4A13-8D18-B6C09E588727}" presName="composite" presStyleCnt="0"/>
      <dgm:spPr/>
    </dgm:pt>
    <dgm:pt modelId="{D6BD632E-39D2-4628-BBFE-0F55E4E5B5D3}" type="pres">
      <dgm:prSet presAssocID="{B9CCAA0F-2FD0-4A13-8D18-B6C09E588727}" presName="imgShp" presStyleLbl="fgImgPlace1" presStyleIdx="2" presStyleCnt="3" custScaleX="142938" custScaleY="125307" custLinFactNeighborX="-53567" custLinFactNeighborY="-4976"/>
      <dgm:spPr>
        <a:blipFill>
          <a:blip xmlns:r="http://schemas.openxmlformats.org/officeDocument/2006/relationships" r:embed="rId3"/>
          <a:srcRect/>
          <a:stretch>
            <a:fillRect l="-27000" r="-27000"/>
          </a:stretch>
        </a:blipFill>
      </dgm:spPr>
    </dgm:pt>
    <dgm:pt modelId="{FEC73609-6611-4D7C-82BD-9B053A3DDBFC}" type="pres">
      <dgm:prSet presAssocID="{B9CCAA0F-2FD0-4A13-8D18-B6C09E588727}" presName="txShp" presStyleLbl="node1" presStyleIdx="2" presStyleCnt="3" custScaleX="128250" custLinFactNeighborX="322" custLinFactNeighborY="1649">
        <dgm:presLayoutVars>
          <dgm:bulletEnabled val="1"/>
        </dgm:presLayoutVars>
      </dgm:prSet>
      <dgm:spPr/>
      <dgm:t>
        <a:bodyPr/>
        <a:lstStyle/>
        <a:p>
          <a:endParaRPr lang="zh-CN" altLang="en-US"/>
        </a:p>
      </dgm:t>
    </dgm:pt>
  </dgm:ptLst>
  <dgm:cxnLst>
    <dgm:cxn modelId="{D6C5F6F7-B89C-4712-9029-E943F7158A0F}" srcId="{E01076CB-7481-488E-8B4D-1C5149B3F41E}" destId="{BB25D481-D426-4D2A-82AA-EF08C0BF8838}" srcOrd="0" destOrd="0" parTransId="{612AF855-73CB-425A-A8DC-AFB6F1D8CF89}" sibTransId="{F878CDB8-7827-48CB-A9B5-E7D5D698B350}"/>
    <dgm:cxn modelId="{931CC78D-C038-40ED-884E-33FBAEF6582B}" srcId="{E01076CB-7481-488E-8B4D-1C5149B3F41E}" destId="{831E1E21-BB28-4BAD-9023-B94EEE1987BB}" srcOrd="1" destOrd="0" parTransId="{88ECEF05-288A-4B7E-A2A0-13CAE67BDAA1}" sibTransId="{EB13D9C7-3F29-4729-B331-204847290647}"/>
    <dgm:cxn modelId="{8BAC8E9F-1AA8-424B-AEBF-F20CBAF896D0}" srcId="{E01076CB-7481-488E-8B4D-1C5149B3F41E}" destId="{B9CCAA0F-2FD0-4A13-8D18-B6C09E588727}" srcOrd="2" destOrd="0" parTransId="{6B9AD917-A08F-4BCC-BA69-5269EA4E316F}" sibTransId="{86B665B9-9CC9-48F4-AFEE-9CD5A2E8DA8A}"/>
    <dgm:cxn modelId="{460EBF0A-1BFF-4989-8B4E-3760EE0169A9}" type="presOf" srcId="{E01076CB-7481-488E-8B4D-1C5149B3F41E}" destId="{A78EC321-A840-420F-9404-2F48FB734AB2}" srcOrd="0" destOrd="0" presId="urn:microsoft.com/office/officeart/2005/8/layout/vList3"/>
    <dgm:cxn modelId="{5990E81C-75FE-4F0B-B16A-B6A62E66BF1B}" type="presParOf" srcId="{A78EC321-A840-420F-9404-2F48FB734AB2}" destId="{B49C51DB-4BFF-4CFC-BDCE-EFDCB57D0FC4}" srcOrd="0" destOrd="0" presId="urn:microsoft.com/office/officeart/2005/8/layout/vList3"/>
    <dgm:cxn modelId="{AA862ACF-739F-4B0A-876B-FFD63E8EDD27}" type="presParOf" srcId="{B49C51DB-4BFF-4CFC-BDCE-EFDCB57D0FC4}" destId="{E5A28E27-E922-46FC-8E3B-AE626B114A3C}" srcOrd="0" destOrd="0" presId="urn:microsoft.com/office/officeart/2005/8/layout/vList3"/>
    <dgm:cxn modelId="{5EEE864B-BD8D-446D-B979-76688FC2997C}" type="presParOf" srcId="{B49C51DB-4BFF-4CFC-BDCE-EFDCB57D0FC4}" destId="{D2D3DFBC-5FAD-4190-BE36-DEDC9AC06D2A}" srcOrd="1" destOrd="0" presId="urn:microsoft.com/office/officeart/2005/8/layout/vList3"/>
    <dgm:cxn modelId="{0B656DE4-C5F6-4E10-AF23-72450DB4D6BC}" type="presOf" srcId="{BB25D481-D426-4D2A-82AA-EF08C0BF8838}" destId="{D2D3DFBC-5FAD-4190-BE36-DEDC9AC06D2A}" srcOrd="0" destOrd="0" presId="urn:microsoft.com/office/officeart/2005/8/layout/vList3"/>
    <dgm:cxn modelId="{ACDCA6AF-B9FF-4483-86EA-7150662DB0E2}" type="presParOf" srcId="{A78EC321-A840-420F-9404-2F48FB734AB2}" destId="{F483D5F1-F193-438C-B97C-B87101D69BC9}" srcOrd="1" destOrd="0" presId="urn:microsoft.com/office/officeart/2005/8/layout/vList3"/>
    <dgm:cxn modelId="{52D09098-8134-4D74-A939-D5B9BF8983BD}" type="presOf" srcId="{F878CDB8-7827-48CB-A9B5-E7D5D698B350}" destId="{F483D5F1-F193-438C-B97C-B87101D69BC9}" srcOrd="0" destOrd="0" presId="urn:microsoft.com/office/officeart/2005/8/layout/vList3"/>
    <dgm:cxn modelId="{179A3EA0-CA94-481D-9217-E48CFCB2A3CE}" type="presParOf" srcId="{A78EC321-A840-420F-9404-2F48FB734AB2}" destId="{164F782C-F7D4-4324-A757-330F7C2E64FD}" srcOrd="2" destOrd="0" presId="urn:microsoft.com/office/officeart/2005/8/layout/vList3"/>
    <dgm:cxn modelId="{FD6DE99C-AF91-40BC-8175-B70CB8E2E241}" type="presParOf" srcId="{164F782C-F7D4-4324-A757-330F7C2E64FD}" destId="{0DD8C558-629F-4EC1-9037-BBDC2724F509}" srcOrd="0" destOrd="2" presId="urn:microsoft.com/office/officeart/2005/8/layout/vList3"/>
    <dgm:cxn modelId="{8FCD497B-75AB-4BD7-BAAE-6EDF922C3800}" type="presParOf" srcId="{164F782C-F7D4-4324-A757-330F7C2E64FD}" destId="{69386D3E-3F41-4BC1-BF7F-1F600AC29451}" srcOrd="1" destOrd="2" presId="urn:microsoft.com/office/officeart/2005/8/layout/vList3"/>
    <dgm:cxn modelId="{CC3FEFFD-06AA-4F15-B614-55400FD69686}" type="presOf" srcId="{831E1E21-BB28-4BAD-9023-B94EEE1987BB}" destId="{69386D3E-3F41-4BC1-BF7F-1F600AC29451}" srcOrd="0" destOrd="0" presId="urn:microsoft.com/office/officeart/2005/8/layout/vList3"/>
    <dgm:cxn modelId="{47D0CC1E-E739-47A4-8F60-BBEAA34CE866}" type="presParOf" srcId="{A78EC321-A840-420F-9404-2F48FB734AB2}" destId="{E57354CC-EDCF-4961-90C3-6F5804A45A4A}" srcOrd="3" destOrd="0" presId="urn:microsoft.com/office/officeart/2005/8/layout/vList3"/>
    <dgm:cxn modelId="{645F0F0E-5FBD-4861-B9FB-52CCD5188D56}" type="presOf" srcId="{EB13D9C7-3F29-4729-B331-204847290647}" destId="{E57354CC-EDCF-4961-90C3-6F5804A45A4A}" srcOrd="0" destOrd="0" presId="urn:microsoft.com/office/officeart/2005/8/layout/vList3"/>
    <dgm:cxn modelId="{4F64E87A-1259-42AA-8D11-628D1E5D8DAE}" type="presParOf" srcId="{A78EC321-A840-420F-9404-2F48FB734AB2}" destId="{3606E1D4-107E-448F-BA3B-862316902E9D}" srcOrd="4" destOrd="0" presId="urn:microsoft.com/office/officeart/2005/8/layout/vList3"/>
    <dgm:cxn modelId="{FECEB0B8-D27C-40FB-B30C-6BE56A56E4CD}" type="presParOf" srcId="{3606E1D4-107E-448F-BA3B-862316902E9D}" destId="{D6BD632E-39D2-4628-BBFE-0F55E4E5B5D3}" srcOrd="0" destOrd="4" presId="urn:microsoft.com/office/officeart/2005/8/layout/vList3"/>
    <dgm:cxn modelId="{0AEFCFBC-0573-4399-BF01-3A5FC621CBB4}" type="presParOf" srcId="{3606E1D4-107E-448F-BA3B-862316902E9D}" destId="{FEC73609-6611-4D7C-82BD-9B053A3DDBFC}" srcOrd="1" destOrd="4" presId="urn:microsoft.com/office/officeart/2005/8/layout/vList3"/>
    <dgm:cxn modelId="{9E12D796-0DA2-427A-9B7A-F2601233336D}" type="presOf" srcId="{B9CCAA0F-2FD0-4A13-8D18-B6C09E588727}" destId="{FEC73609-6611-4D7C-82BD-9B053A3DDBFC}" srcOrd="0" destOrd="0" presId="urn:microsoft.com/office/officeart/2005/8/layout/vList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01076CB-7481-488E-8B4D-1C5149B3F41E}" type="doc">
      <dgm:prSet loTypeId="picture" loCatId="picture" qsTypeId="urn:microsoft.com/office/officeart/2005/8/quickstyle/simple1#4" qsCatId="simple" csTypeId="urn:microsoft.com/office/officeart/2005/8/colors/accent1_2#4" csCatId="accent1" phldr="1"/>
      <dgm:spPr/>
    </dgm:pt>
    <dgm:pt modelId="{BB25D481-D426-4D2A-82AA-EF08C0BF8838}">
      <dgm:prSet phldrT="[文本]" phldr="0" custT="1"/>
      <dgm:spPr/>
      <dgm:t>
        <a:bodyPr vert="horz" wrap="square"/>
        <a:p>
          <a:pPr>
            <a:lnSpc>
              <a:spcPct val="100000"/>
            </a:lnSpc>
            <a:spcBef>
              <a:spcPct val="0"/>
            </a:spcBef>
            <a:spcAft>
              <a:spcPct val="35000"/>
            </a:spcAft>
          </a:pPr>
          <a:r>
            <a:rPr lang="zh-CN" altLang="en-US" sz="3200" b="1" dirty="0" smtClean="0">
              <a:solidFill>
                <a:schemeClr val="tx1"/>
              </a:solidFill>
              <a:latin typeface="华文楷体" pitchFamily="2" charset="-122"/>
              <a:ea typeface="华文楷体" pitchFamily="2" charset="-122"/>
            </a:rPr>
            <a:t>任务一：探因鱼米之乡</a:t>
          </a:r>
          <a:r>
            <a:rPr lang="zh-CN" altLang="en-US" sz="3200" b="1" dirty="0">
              <a:solidFill>
                <a:schemeClr val="tx1"/>
              </a:solidFill>
              <a:latin typeface="华文楷体" pitchFamily="2" charset="-122"/>
              <a:ea typeface="华文楷体" pitchFamily="2" charset="-122"/>
            </a:rPr>
            <a:t/>
          </a:r>
          <a:endParaRPr lang="zh-CN" altLang="en-US" sz="3200" b="1" dirty="0">
            <a:solidFill>
              <a:schemeClr val="tx1"/>
            </a:solidFill>
            <a:latin typeface="华文楷体" pitchFamily="2" charset="-122"/>
            <a:ea typeface="华文楷体" pitchFamily="2" charset="-122"/>
          </a:endParaRPr>
        </a:p>
      </dgm:t>
    </dgm:pt>
    <dgm:pt modelId="{612AF855-73CB-425A-A8DC-AFB6F1D8CF89}" cxnId="{1D2E55AD-CD51-4F9F-AC96-C01418FDAE1F}" type="parTrans">
      <dgm:prSet/>
      <dgm:spPr/>
      <dgm:t>
        <a:bodyPr/>
        <a:lstStyle/>
        <a:p>
          <a:endParaRPr lang="zh-CN" altLang="en-US"/>
        </a:p>
      </dgm:t>
    </dgm:pt>
    <dgm:pt modelId="{F878CDB8-7827-48CB-A9B5-E7D5D698B350}" cxnId="{1D2E55AD-CD51-4F9F-AC96-C01418FDAE1F}" type="sibTrans">
      <dgm:prSet/>
      <dgm:spPr/>
      <dgm:t>
        <a:bodyPr/>
        <a:lstStyle/>
        <a:p>
          <a:endParaRPr lang="zh-CN" altLang="en-US"/>
        </a:p>
      </dgm:t>
    </dgm:pt>
    <dgm:pt modelId="{A78EC321-A840-420F-9404-2F48FB734AB2}" type="pres">
      <dgm:prSet presAssocID="{E01076CB-7481-488E-8B4D-1C5149B3F41E}" presName="linearFlow" presStyleCnt="0">
        <dgm:presLayoutVars>
          <dgm:dir/>
          <dgm:resizeHandles val="exact"/>
        </dgm:presLayoutVars>
      </dgm:prSet>
      <dgm:spPr/>
    </dgm:pt>
    <dgm:pt modelId="{B49C51DB-4BFF-4CFC-BDCE-EFDCB57D0FC4}" type="pres">
      <dgm:prSet presAssocID="{BB25D481-D426-4D2A-82AA-EF08C0BF8838}" presName="composite" presStyleCnt="0"/>
      <dgm:spPr/>
    </dgm:pt>
    <dgm:pt modelId="{E5A28E27-E922-46FC-8E3B-AE626B114A3C}" type="pres">
      <dgm:prSet presAssocID="{BB25D481-D426-4D2A-82AA-EF08C0BF8838}" presName="imgShp" presStyleLbl="fgImgPlace1" presStyleIdx="0" presStyleCnt="1" custScaleX="139163" custScaleY="139163" custLinFactNeighborX="-52293" custLinFactNeighborY="-195"/>
      <dgm:spPr>
        <a:blipFill>
          <a:blip xmlns:r="http://schemas.openxmlformats.org/officeDocument/2006/relationships" r:embed="rId1"/>
          <a:srcRect/>
          <a:stretch>
            <a:fillRect l="-40000" r="-40000"/>
          </a:stretch>
        </a:blipFill>
      </dgm:spPr>
    </dgm:pt>
    <dgm:pt modelId="{D2D3DFBC-5FAD-4190-BE36-DEDC9AC06D2A}" type="pres">
      <dgm:prSet presAssocID="{BB25D481-D426-4D2A-82AA-EF08C0BF8838}" presName="txShp" presStyleLbl="node1" presStyleIdx="0" presStyleCnt="1" custScaleX="122178" custLinFactNeighborX="1672">
        <dgm:presLayoutVars>
          <dgm:bulletEnabled val="1"/>
        </dgm:presLayoutVars>
      </dgm:prSet>
      <dgm:spPr/>
      <dgm:t>
        <a:bodyPr/>
        <a:lstStyle/>
        <a:p>
          <a:endParaRPr lang="zh-CN" altLang="en-US"/>
        </a:p>
      </dgm:t>
    </dgm:pt>
  </dgm:ptLst>
  <dgm:cxnLst>
    <dgm:cxn modelId="{1D2E55AD-CD51-4F9F-AC96-C01418FDAE1F}" srcId="{E01076CB-7481-488E-8B4D-1C5149B3F41E}" destId="{BB25D481-D426-4D2A-82AA-EF08C0BF8838}" srcOrd="0" destOrd="0" parTransId="{612AF855-73CB-425A-A8DC-AFB6F1D8CF89}" sibTransId="{F878CDB8-7827-48CB-A9B5-E7D5D698B350}"/>
    <dgm:cxn modelId="{0011E5AC-E5D1-4691-88FA-151F58952B89}" type="presOf" srcId="{E01076CB-7481-488E-8B4D-1C5149B3F41E}" destId="{A78EC321-A840-420F-9404-2F48FB734AB2}" srcOrd="0" destOrd="0" presId="urn:microsoft.com/office/officeart/2005/8/layout/vList3"/>
    <dgm:cxn modelId="{0DA70C7C-CFA7-44BA-99CA-A35E27E0B4B9}" type="presParOf" srcId="{A78EC321-A840-420F-9404-2F48FB734AB2}" destId="{B49C51DB-4BFF-4CFC-BDCE-EFDCB57D0FC4}" srcOrd="0" destOrd="0" presId="urn:microsoft.com/office/officeart/2005/8/layout/vList3"/>
    <dgm:cxn modelId="{CDE6F70D-6439-472B-BD8C-ECBF34749633}" type="presParOf" srcId="{B49C51DB-4BFF-4CFC-BDCE-EFDCB57D0FC4}" destId="{E5A28E27-E922-46FC-8E3B-AE626B114A3C}" srcOrd="0" destOrd="0" presId="urn:microsoft.com/office/officeart/2005/8/layout/vList3"/>
    <dgm:cxn modelId="{B8D5EA0E-F299-4D9C-8410-1EE077CFCD61}" type="presParOf" srcId="{B49C51DB-4BFF-4CFC-BDCE-EFDCB57D0FC4}" destId="{D2D3DFBC-5FAD-4190-BE36-DEDC9AC06D2A}" srcOrd="1" destOrd="0" presId="urn:microsoft.com/office/officeart/2005/8/layout/vList3"/>
    <dgm:cxn modelId="{437A368F-B334-4592-9557-EE9F66819DCB}" type="presOf" srcId="{BB25D481-D426-4D2A-82AA-EF08C0BF8838}" destId="{D2D3DFBC-5FAD-4190-BE36-DEDC9AC06D2A}" srcOrd="0" destOrd="0" presId="urn:microsoft.com/office/officeart/2005/8/layout/vList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01076CB-7481-488E-8B4D-1C5149B3F41E}" type="doc">
      <dgm:prSet loTypeId="picture" loCatId="picture" qsTypeId="urn:microsoft.com/office/officeart/2005/8/quickstyle/simple1#4" qsCatId="simple" csTypeId="urn:microsoft.com/office/officeart/2005/8/colors/accent1_2#4" csCatId="accent1" phldr="1"/>
      <dgm:spPr/>
    </dgm:pt>
    <dgm:pt modelId="{BB25D481-D426-4D2A-82AA-EF08C0BF8838}">
      <dgm:prSet phldrT="[文本]" phldr="0" custT="1"/>
      <dgm:spPr/>
      <dgm:t>
        <a:bodyPr vert="horz" wrap="square"/>
        <a:p>
          <a:pPr>
            <a:lnSpc>
              <a:spcPct val="100000"/>
            </a:lnSpc>
            <a:spcBef>
              <a:spcPct val="0"/>
            </a:spcBef>
            <a:spcAft>
              <a:spcPct val="35000"/>
            </a:spcAft>
          </a:pPr>
          <a:r>
            <a:rPr lang="zh-CN" altLang="en-US" sz="3200" b="1" dirty="0" smtClean="0">
              <a:solidFill>
                <a:schemeClr val="tx1"/>
              </a:solidFill>
              <a:latin typeface="华文楷体" pitchFamily="2" charset="-122"/>
              <a:ea typeface="华文楷体" pitchFamily="2" charset="-122"/>
            </a:rPr>
            <a:t>任务一：探因鱼米之乡</a:t>
          </a:r>
          <a:r>
            <a:rPr lang="zh-CN" altLang="en-US" sz="3200" b="1" dirty="0">
              <a:solidFill>
                <a:schemeClr val="tx1"/>
              </a:solidFill>
              <a:latin typeface="华文楷体" pitchFamily="2" charset="-122"/>
              <a:ea typeface="华文楷体" pitchFamily="2" charset="-122"/>
            </a:rPr>
            <a:t/>
          </a:r>
          <a:endParaRPr lang="zh-CN" altLang="en-US" sz="3200" b="1" dirty="0">
            <a:solidFill>
              <a:schemeClr val="tx1"/>
            </a:solidFill>
            <a:latin typeface="华文楷体" pitchFamily="2" charset="-122"/>
            <a:ea typeface="华文楷体" pitchFamily="2" charset="-122"/>
          </a:endParaRPr>
        </a:p>
      </dgm:t>
    </dgm:pt>
    <dgm:pt modelId="{612AF855-73CB-425A-A8DC-AFB6F1D8CF89}" cxnId="{1D2E55AD-CD51-4F9F-AC96-C01418FDAE1F}" type="parTrans">
      <dgm:prSet/>
      <dgm:spPr/>
      <dgm:t>
        <a:bodyPr/>
        <a:lstStyle/>
        <a:p>
          <a:endParaRPr lang="zh-CN" altLang="en-US"/>
        </a:p>
      </dgm:t>
    </dgm:pt>
    <dgm:pt modelId="{F878CDB8-7827-48CB-A9B5-E7D5D698B350}" cxnId="{1D2E55AD-CD51-4F9F-AC96-C01418FDAE1F}" type="sibTrans">
      <dgm:prSet/>
      <dgm:spPr/>
      <dgm:t>
        <a:bodyPr/>
        <a:lstStyle/>
        <a:p>
          <a:endParaRPr lang="zh-CN" altLang="en-US"/>
        </a:p>
      </dgm:t>
    </dgm:pt>
    <dgm:pt modelId="{A78EC321-A840-420F-9404-2F48FB734AB2}" type="pres">
      <dgm:prSet presAssocID="{E01076CB-7481-488E-8B4D-1C5149B3F41E}" presName="linearFlow" presStyleCnt="0">
        <dgm:presLayoutVars>
          <dgm:dir/>
          <dgm:resizeHandles val="exact"/>
        </dgm:presLayoutVars>
      </dgm:prSet>
      <dgm:spPr/>
    </dgm:pt>
    <dgm:pt modelId="{B49C51DB-4BFF-4CFC-BDCE-EFDCB57D0FC4}" type="pres">
      <dgm:prSet presAssocID="{BB25D481-D426-4D2A-82AA-EF08C0BF8838}" presName="composite" presStyleCnt="0"/>
      <dgm:spPr/>
    </dgm:pt>
    <dgm:pt modelId="{E5A28E27-E922-46FC-8E3B-AE626B114A3C}" type="pres">
      <dgm:prSet presAssocID="{BB25D481-D426-4D2A-82AA-EF08C0BF8838}" presName="imgShp" presStyleLbl="fgImgPlace1" presStyleIdx="0" presStyleCnt="1" custScaleX="139163" custScaleY="139163" custLinFactNeighborX="-52293" custLinFactNeighborY="-195"/>
      <dgm:spPr>
        <a:blipFill>
          <a:blip xmlns:r="http://schemas.openxmlformats.org/officeDocument/2006/relationships" r:embed="rId1"/>
          <a:srcRect/>
          <a:stretch>
            <a:fillRect l="-40000" r="-40000"/>
          </a:stretch>
        </a:blipFill>
      </dgm:spPr>
    </dgm:pt>
    <dgm:pt modelId="{D2D3DFBC-5FAD-4190-BE36-DEDC9AC06D2A}" type="pres">
      <dgm:prSet presAssocID="{BB25D481-D426-4D2A-82AA-EF08C0BF8838}" presName="txShp" presStyleLbl="node1" presStyleIdx="0" presStyleCnt="1" custScaleX="122178" custLinFactNeighborX="1672">
        <dgm:presLayoutVars>
          <dgm:bulletEnabled val="1"/>
        </dgm:presLayoutVars>
      </dgm:prSet>
      <dgm:spPr/>
      <dgm:t>
        <a:bodyPr/>
        <a:lstStyle/>
        <a:p>
          <a:endParaRPr lang="zh-CN" altLang="en-US"/>
        </a:p>
      </dgm:t>
    </dgm:pt>
  </dgm:ptLst>
  <dgm:cxnLst>
    <dgm:cxn modelId="{1D2E55AD-CD51-4F9F-AC96-C01418FDAE1F}" srcId="{E01076CB-7481-488E-8B4D-1C5149B3F41E}" destId="{BB25D481-D426-4D2A-82AA-EF08C0BF8838}" srcOrd="0" destOrd="0" parTransId="{612AF855-73CB-425A-A8DC-AFB6F1D8CF89}" sibTransId="{F878CDB8-7827-48CB-A9B5-E7D5D698B350}"/>
    <dgm:cxn modelId="{0011E5AC-E5D1-4691-88FA-151F58952B89}" type="presOf" srcId="{E01076CB-7481-488E-8B4D-1C5149B3F41E}" destId="{A78EC321-A840-420F-9404-2F48FB734AB2}" srcOrd="0" destOrd="0" presId="urn:microsoft.com/office/officeart/2005/8/layout/vList3"/>
    <dgm:cxn modelId="{0DA70C7C-CFA7-44BA-99CA-A35E27E0B4B9}" type="presParOf" srcId="{A78EC321-A840-420F-9404-2F48FB734AB2}" destId="{B49C51DB-4BFF-4CFC-BDCE-EFDCB57D0FC4}" srcOrd="0" destOrd="0" presId="urn:microsoft.com/office/officeart/2005/8/layout/vList3"/>
    <dgm:cxn modelId="{CDE6F70D-6439-472B-BD8C-ECBF34749633}" type="presParOf" srcId="{B49C51DB-4BFF-4CFC-BDCE-EFDCB57D0FC4}" destId="{E5A28E27-E922-46FC-8E3B-AE626B114A3C}" srcOrd="0" destOrd="0" presId="urn:microsoft.com/office/officeart/2005/8/layout/vList3"/>
    <dgm:cxn modelId="{B8D5EA0E-F299-4D9C-8410-1EE077CFCD61}" type="presParOf" srcId="{B49C51DB-4BFF-4CFC-BDCE-EFDCB57D0FC4}" destId="{D2D3DFBC-5FAD-4190-BE36-DEDC9AC06D2A}" srcOrd="1" destOrd="0" presId="urn:microsoft.com/office/officeart/2005/8/layout/vList3"/>
    <dgm:cxn modelId="{437A368F-B334-4592-9557-EE9F66819DCB}" type="presOf" srcId="{BB25D481-D426-4D2A-82AA-EF08C0BF8838}" destId="{D2D3DFBC-5FAD-4190-BE36-DEDC9AC06D2A}" srcOrd="0" destOrd="0" presId="urn:microsoft.com/office/officeart/2005/8/layout/vLis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01076CB-7481-488E-8B4D-1C5149B3F41E}" type="doc">
      <dgm:prSet loTypeId="picture" loCatId="picture" qsTypeId="urn:microsoft.com/office/officeart/2005/8/quickstyle/simple1#4" qsCatId="simple" csTypeId="urn:microsoft.com/office/officeart/2005/8/colors/accent1_2#4" csCatId="accent1" phldr="1"/>
      <dgm:spPr/>
    </dgm:pt>
    <dgm:pt modelId="{BB25D481-D426-4D2A-82AA-EF08C0BF8838}">
      <dgm:prSet phldrT="[文本]" phldr="0" custT="1"/>
      <dgm:spPr/>
      <dgm:t>
        <a:bodyPr vert="horz" wrap="square"/>
        <a:p>
          <a:pPr>
            <a:lnSpc>
              <a:spcPct val="100000"/>
            </a:lnSpc>
            <a:spcBef>
              <a:spcPct val="0"/>
            </a:spcBef>
            <a:spcAft>
              <a:spcPct val="35000"/>
            </a:spcAft>
          </a:pPr>
          <a:r>
            <a:rPr lang="zh-CN" altLang="en-US" sz="3200" b="1" dirty="0" smtClean="0">
              <a:solidFill>
                <a:schemeClr val="tx1"/>
              </a:solidFill>
              <a:latin typeface="华文楷体" pitchFamily="2" charset="-122"/>
              <a:ea typeface="华文楷体" pitchFamily="2" charset="-122"/>
            </a:rPr>
            <a:t>任务一：探因鱼米之乡</a:t>
          </a:r>
          <a:r>
            <a:rPr lang="zh-CN" altLang="en-US" sz="3200" b="1" dirty="0">
              <a:solidFill>
                <a:schemeClr val="tx1"/>
              </a:solidFill>
              <a:latin typeface="华文楷体" pitchFamily="2" charset="-122"/>
              <a:ea typeface="华文楷体" pitchFamily="2" charset="-122"/>
            </a:rPr>
            <a:t/>
          </a:r>
          <a:endParaRPr lang="zh-CN" altLang="en-US" sz="3200" b="1" dirty="0">
            <a:solidFill>
              <a:schemeClr val="tx1"/>
            </a:solidFill>
            <a:latin typeface="华文楷体" pitchFamily="2" charset="-122"/>
            <a:ea typeface="华文楷体" pitchFamily="2" charset="-122"/>
          </a:endParaRPr>
        </a:p>
      </dgm:t>
    </dgm:pt>
    <dgm:pt modelId="{612AF855-73CB-425A-A8DC-AFB6F1D8CF89}" cxnId="{1D2E55AD-CD51-4F9F-AC96-C01418FDAE1F}" type="parTrans">
      <dgm:prSet/>
      <dgm:spPr/>
      <dgm:t>
        <a:bodyPr/>
        <a:lstStyle/>
        <a:p>
          <a:endParaRPr lang="zh-CN" altLang="en-US"/>
        </a:p>
      </dgm:t>
    </dgm:pt>
    <dgm:pt modelId="{F878CDB8-7827-48CB-A9B5-E7D5D698B350}" cxnId="{1D2E55AD-CD51-4F9F-AC96-C01418FDAE1F}" type="sibTrans">
      <dgm:prSet/>
      <dgm:spPr/>
      <dgm:t>
        <a:bodyPr/>
        <a:lstStyle/>
        <a:p>
          <a:endParaRPr lang="zh-CN" altLang="en-US"/>
        </a:p>
      </dgm:t>
    </dgm:pt>
    <dgm:pt modelId="{A78EC321-A840-420F-9404-2F48FB734AB2}" type="pres">
      <dgm:prSet presAssocID="{E01076CB-7481-488E-8B4D-1C5149B3F41E}" presName="linearFlow" presStyleCnt="0">
        <dgm:presLayoutVars>
          <dgm:dir/>
          <dgm:resizeHandles val="exact"/>
        </dgm:presLayoutVars>
      </dgm:prSet>
      <dgm:spPr/>
    </dgm:pt>
    <dgm:pt modelId="{B49C51DB-4BFF-4CFC-BDCE-EFDCB57D0FC4}" type="pres">
      <dgm:prSet presAssocID="{BB25D481-D426-4D2A-82AA-EF08C0BF8838}" presName="composite" presStyleCnt="0"/>
      <dgm:spPr/>
    </dgm:pt>
    <dgm:pt modelId="{E5A28E27-E922-46FC-8E3B-AE626B114A3C}" type="pres">
      <dgm:prSet presAssocID="{BB25D481-D426-4D2A-82AA-EF08C0BF8838}" presName="imgShp" presStyleLbl="fgImgPlace1" presStyleIdx="0" presStyleCnt="1" custScaleX="139163" custScaleY="139163" custLinFactNeighborX="-52293" custLinFactNeighborY="-195"/>
      <dgm:spPr>
        <a:blipFill>
          <a:blip xmlns:r="http://schemas.openxmlformats.org/officeDocument/2006/relationships" r:embed="rId1"/>
          <a:srcRect/>
          <a:stretch>
            <a:fillRect l="-40000" r="-40000"/>
          </a:stretch>
        </a:blipFill>
      </dgm:spPr>
    </dgm:pt>
    <dgm:pt modelId="{D2D3DFBC-5FAD-4190-BE36-DEDC9AC06D2A}" type="pres">
      <dgm:prSet presAssocID="{BB25D481-D426-4D2A-82AA-EF08C0BF8838}" presName="txShp" presStyleLbl="node1" presStyleIdx="0" presStyleCnt="1" custScaleX="122178" custLinFactNeighborX="1672">
        <dgm:presLayoutVars>
          <dgm:bulletEnabled val="1"/>
        </dgm:presLayoutVars>
      </dgm:prSet>
      <dgm:spPr/>
      <dgm:t>
        <a:bodyPr/>
        <a:lstStyle/>
        <a:p>
          <a:endParaRPr lang="zh-CN" altLang="en-US"/>
        </a:p>
      </dgm:t>
    </dgm:pt>
  </dgm:ptLst>
  <dgm:cxnLst>
    <dgm:cxn modelId="{1D2E55AD-CD51-4F9F-AC96-C01418FDAE1F}" srcId="{E01076CB-7481-488E-8B4D-1C5149B3F41E}" destId="{BB25D481-D426-4D2A-82AA-EF08C0BF8838}" srcOrd="0" destOrd="0" parTransId="{612AF855-73CB-425A-A8DC-AFB6F1D8CF89}" sibTransId="{F878CDB8-7827-48CB-A9B5-E7D5D698B350}"/>
    <dgm:cxn modelId="{0011E5AC-E5D1-4691-88FA-151F58952B89}" type="presOf" srcId="{E01076CB-7481-488E-8B4D-1C5149B3F41E}" destId="{A78EC321-A840-420F-9404-2F48FB734AB2}" srcOrd="0" destOrd="0" presId="urn:microsoft.com/office/officeart/2005/8/layout/vList3"/>
    <dgm:cxn modelId="{0DA70C7C-CFA7-44BA-99CA-A35E27E0B4B9}" type="presParOf" srcId="{A78EC321-A840-420F-9404-2F48FB734AB2}" destId="{B49C51DB-4BFF-4CFC-BDCE-EFDCB57D0FC4}" srcOrd="0" destOrd="0" presId="urn:microsoft.com/office/officeart/2005/8/layout/vList3"/>
    <dgm:cxn modelId="{CDE6F70D-6439-472B-BD8C-ECBF34749633}" type="presParOf" srcId="{B49C51DB-4BFF-4CFC-BDCE-EFDCB57D0FC4}" destId="{E5A28E27-E922-46FC-8E3B-AE626B114A3C}" srcOrd="0" destOrd="0" presId="urn:microsoft.com/office/officeart/2005/8/layout/vList3"/>
    <dgm:cxn modelId="{B8D5EA0E-F299-4D9C-8410-1EE077CFCD61}" type="presParOf" srcId="{B49C51DB-4BFF-4CFC-BDCE-EFDCB57D0FC4}" destId="{D2D3DFBC-5FAD-4190-BE36-DEDC9AC06D2A}" srcOrd="1" destOrd="0" presId="urn:microsoft.com/office/officeart/2005/8/layout/vList3"/>
    <dgm:cxn modelId="{437A368F-B334-4592-9557-EE9F66819DCB}" type="presOf" srcId="{BB25D481-D426-4D2A-82AA-EF08C0BF8838}" destId="{D2D3DFBC-5FAD-4190-BE36-DEDC9AC06D2A}" srcOrd="0" destOrd="0" presId="urn:microsoft.com/office/officeart/2005/8/layout/vList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01076CB-7481-488E-8B4D-1C5149B3F41E}" type="doc">
      <dgm:prSet loTypeId="urn:microsoft.com/office/officeart/2005/8/layout/vList3" loCatId="picture" qsTypeId="urn:microsoft.com/office/officeart/2005/8/quickstyle/simple1#4" qsCatId="simple" csTypeId="urn:microsoft.com/office/officeart/2005/8/colors/accent1_2#4" csCatId="accent1" phldr="1"/>
      <dgm:spPr/>
    </dgm:pt>
    <dgm:pt modelId="{831E1E21-BB28-4BAD-9023-B94EEE1987BB}">
      <dgm:prSet phldrT="[文本]"/>
      <dgm:spPr/>
      <dgm:t>
        <a:bodyPr/>
        <a:lstStyle/>
        <a:p>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gm:t>
    </dgm:pt>
    <dgm:pt modelId="{88ECEF05-288A-4B7E-A2A0-13CAE67BDAA1}" cxnId="{1ACEAAF9-119F-4163-BDB2-E55CC6FA18A3}" type="parTrans">
      <dgm:prSet/>
      <dgm:spPr/>
      <dgm:t>
        <a:bodyPr/>
        <a:lstStyle/>
        <a:p>
          <a:endParaRPr lang="zh-CN" altLang="en-US"/>
        </a:p>
      </dgm:t>
    </dgm:pt>
    <dgm:pt modelId="{EB13D9C7-3F29-4729-B331-204847290647}" cxnId="{1ACEAAF9-119F-4163-BDB2-E55CC6FA18A3}" type="sibTrans">
      <dgm:prSet/>
      <dgm:spPr/>
      <dgm:t>
        <a:bodyPr/>
        <a:lstStyle/>
        <a:p>
          <a:endParaRPr lang="zh-CN" altLang="en-US"/>
        </a:p>
      </dgm:t>
    </dgm:pt>
    <dgm:pt modelId="{A78EC321-A840-420F-9404-2F48FB734AB2}" type="pres">
      <dgm:prSet presAssocID="{E01076CB-7481-488E-8B4D-1C5149B3F41E}" presName="linearFlow" presStyleCnt="0">
        <dgm:presLayoutVars>
          <dgm:dir/>
          <dgm:resizeHandles val="exact"/>
        </dgm:presLayoutVars>
      </dgm:prSet>
      <dgm:spPr/>
    </dgm:pt>
    <dgm:pt modelId="{164F782C-F7D4-4324-A757-330F7C2E64FD}" type="pres">
      <dgm:prSet presAssocID="{831E1E21-BB28-4BAD-9023-B94EEE1987BB}" presName="composite" presStyleCnt="0"/>
      <dgm:spPr/>
    </dgm:pt>
    <dgm:pt modelId="{0DD8C558-629F-4EC1-9037-BBDC2724F509}" type="pres">
      <dgm:prSet presAssocID="{831E1E21-BB28-4BAD-9023-B94EEE1987BB}" presName="imgShp" presStyleLbl="fgImgPlace1" presStyleIdx="0" presStyleCnt="1" custScaleX="141134" custScaleY="123329" custLinFactNeighborX="-61265" custLinFactNeighborY="-2538"/>
      <dgm:spPr>
        <a:blipFill>
          <a:blip xmlns:r="http://schemas.openxmlformats.org/officeDocument/2006/relationships" r:embed="rId1" cstate="print"/>
          <a:srcRect/>
          <a:stretch>
            <a:fillRect l="-25000" r="-25000"/>
          </a:stretch>
        </a:blipFill>
      </dgm:spPr>
    </dgm:pt>
    <dgm:pt modelId="{69386D3E-3F41-4BC1-BF7F-1F600AC29451}" type="pres">
      <dgm:prSet presAssocID="{831E1E21-BB28-4BAD-9023-B94EEE1987BB}" presName="txShp" presStyleLbl="node1" presStyleIdx="0" presStyleCnt="1" custScaleX="120836">
        <dgm:presLayoutVars>
          <dgm:bulletEnabled val="1"/>
        </dgm:presLayoutVars>
      </dgm:prSet>
      <dgm:spPr/>
      <dgm:t>
        <a:bodyPr/>
        <a:lstStyle/>
        <a:p>
          <a:endParaRPr lang="zh-CN" altLang="en-US"/>
        </a:p>
      </dgm:t>
    </dgm:pt>
  </dgm:ptLst>
  <dgm:cxnLst>
    <dgm:cxn modelId="{1ACEAAF9-119F-4163-BDB2-E55CC6FA18A3}" srcId="{E01076CB-7481-488E-8B4D-1C5149B3F41E}" destId="{831E1E21-BB28-4BAD-9023-B94EEE1987BB}" srcOrd="0" destOrd="0" parTransId="{88ECEF05-288A-4B7E-A2A0-13CAE67BDAA1}" sibTransId="{EB13D9C7-3F29-4729-B331-204847290647}"/>
    <dgm:cxn modelId="{71A25D45-CB27-414F-ABD0-689C2DCA8F09}" type="presOf" srcId="{E01076CB-7481-488E-8B4D-1C5149B3F41E}" destId="{A78EC321-A840-420F-9404-2F48FB734AB2}" srcOrd="0" destOrd="0" presId="urn:microsoft.com/office/officeart/2005/8/layout/vList3"/>
    <dgm:cxn modelId="{469A9C24-773D-439A-A1FB-558556054F8C}" type="presParOf" srcId="{A78EC321-A840-420F-9404-2F48FB734AB2}" destId="{164F782C-F7D4-4324-A757-330F7C2E64FD}" srcOrd="0" destOrd="0" presId="urn:microsoft.com/office/officeart/2005/8/layout/vList3"/>
    <dgm:cxn modelId="{3FC17901-43E5-4C2C-8B40-681C6A1C3BDC}" type="presParOf" srcId="{164F782C-F7D4-4324-A757-330F7C2E64FD}" destId="{0DD8C558-629F-4EC1-9037-BBDC2724F509}" srcOrd="0" destOrd="0" presId="urn:microsoft.com/office/officeart/2005/8/layout/vList3"/>
    <dgm:cxn modelId="{A76C67B0-6E46-4014-93AC-55CF1BE3E61D}" type="presParOf" srcId="{164F782C-F7D4-4324-A757-330F7C2E64FD}" destId="{69386D3E-3F41-4BC1-BF7F-1F600AC29451}" srcOrd="1" destOrd="0" presId="urn:microsoft.com/office/officeart/2005/8/layout/vList3"/>
    <dgm:cxn modelId="{606536C8-BC62-4350-A2D8-3FCFDA298CFD}" type="presOf" srcId="{831E1E21-BB28-4BAD-9023-B94EEE1987BB}" destId="{69386D3E-3F41-4BC1-BF7F-1F600AC29451}" srcOrd="0" destOrd="0" presId="urn:microsoft.com/office/officeart/2005/8/layout/vList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01076CB-7481-488E-8B4D-1C5149B3F41E}" type="doc">
      <dgm:prSet loTypeId="urn:microsoft.com/office/officeart/2005/8/layout/vList3" loCatId="picture" qsTypeId="urn:microsoft.com/office/officeart/2005/8/quickstyle/simple1#4" qsCatId="simple" csTypeId="urn:microsoft.com/office/officeart/2005/8/colors/accent1_2#4" csCatId="accent1" phldr="1"/>
      <dgm:spPr/>
    </dgm:pt>
    <dgm:pt modelId="{831E1E21-BB28-4BAD-9023-B94EEE1987BB}">
      <dgm:prSet phldrT="[文本]"/>
      <dgm:spPr/>
      <dgm:t>
        <a:bodyPr/>
        <a:lstStyle/>
        <a:p>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gm:t>
    </dgm:pt>
    <dgm:pt modelId="{88ECEF05-288A-4B7E-A2A0-13CAE67BDAA1}" cxnId="{1ACEAAF9-119F-4163-BDB2-E55CC6FA18A3}" type="parTrans">
      <dgm:prSet/>
      <dgm:spPr/>
      <dgm:t>
        <a:bodyPr/>
        <a:lstStyle/>
        <a:p>
          <a:endParaRPr lang="zh-CN" altLang="en-US"/>
        </a:p>
      </dgm:t>
    </dgm:pt>
    <dgm:pt modelId="{EB13D9C7-3F29-4729-B331-204847290647}" cxnId="{1ACEAAF9-119F-4163-BDB2-E55CC6FA18A3}" type="sibTrans">
      <dgm:prSet/>
      <dgm:spPr/>
      <dgm:t>
        <a:bodyPr/>
        <a:lstStyle/>
        <a:p>
          <a:endParaRPr lang="zh-CN" altLang="en-US"/>
        </a:p>
      </dgm:t>
    </dgm:pt>
    <dgm:pt modelId="{A78EC321-A840-420F-9404-2F48FB734AB2}" type="pres">
      <dgm:prSet presAssocID="{E01076CB-7481-488E-8B4D-1C5149B3F41E}" presName="linearFlow" presStyleCnt="0">
        <dgm:presLayoutVars>
          <dgm:dir/>
          <dgm:resizeHandles val="exact"/>
        </dgm:presLayoutVars>
      </dgm:prSet>
      <dgm:spPr/>
    </dgm:pt>
    <dgm:pt modelId="{164F782C-F7D4-4324-A757-330F7C2E64FD}" type="pres">
      <dgm:prSet presAssocID="{831E1E21-BB28-4BAD-9023-B94EEE1987BB}" presName="composite" presStyleCnt="0"/>
      <dgm:spPr/>
    </dgm:pt>
    <dgm:pt modelId="{0DD8C558-629F-4EC1-9037-BBDC2724F509}" type="pres">
      <dgm:prSet presAssocID="{831E1E21-BB28-4BAD-9023-B94EEE1987BB}" presName="imgShp" presStyleLbl="fgImgPlace1" presStyleIdx="0" presStyleCnt="1" custScaleX="141134" custScaleY="123329" custLinFactNeighborX="-61265" custLinFactNeighborY="-2538"/>
      <dgm:spPr>
        <a:blipFill>
          <a:blip xmlns:r="http://schemas.openxmlformats.org/officeDocument/2006/relationships" r:embed="rId1" cstate="print"/>
          <a:srcRect/>
          <a:stretch>
            <a:fillRect l="-25000" r="-25000"/>
          </a:stretch>
        </a:blipFill>
      </dgm:spPr>
    </dgm:pt>
    <dgm:pt modelId="{69386D3E-3F41-4BC1-BF7F-1F600AC29451}" type="pres">
      <dgm:prSet presAssocID="{831E1E21-BB28-4BAD-9023-B94EEE1987BB}" presName="txShp" presStyleLbl="node1" presStyleIdx="0" presStyleCnt="1" custScaleX="120836">
        <dgm:presLayoutVars>
          <dgm:bulletEnabled val="1"/>
        </dgm:presLayoutVars>
      </dgm:prSet>
      <dgm:spPr/>
      <dgm:t>
        <a:bodyPr/>
        <a:lstStyle/>
        <a:p>
          <a:endParaRPr lang="zh-CN" altLang="en-US"/>
        </a:p>
      </dgm:t>
    </dgm:pt>
  </dgm:ptLst>
  <dgm:cxnLst>
    <dgm:cxn modelId="{1ACEAAF9-119F-4163-BDB2-E55CC6FA18A3}" srcId="{E01076CB-7481-488E-8B4D-1C5149B3F41E}" destId="{831E1E21-BB28-4BAD-9023-B94EEE1987BB}" srcOrd="0" destOrd="0" parTransId="{88ECEF05-288A-4B7E-A2A0-13CAE67BDAA1}" sibTransId="{EB13D9C7-3F29-4729-B331-204847290647}"/>
    <dgm:cxn modelId="{71A25D45-CB27-414F-ABD0-689C2DCA8F09}" type="presOf" srcId="{E01076CB-7481-488E-8B4D-1C5149B3F41E}" destId="{A78EC321-A840-420F-9404-2F48FB734AB2}" srcOrd="0" destOrd="0" presId="urn:microsoft.com/office/officeart/2005/8/layout/vList3"/>
    <dgm:cxn modelId="{469A9C24-773D-439A-A1FB-558556054F8C}" type="presParOf" srcId="{A78EC321-A840-420F-9404-2F48FB734AB2}" destId="{164F782C-F7D4-4324-A757-330F7C2E64FD}" srcOrd="0" destOrd="0" presId="urn:microsoft.com/office/officeart/2005/8/layout/vList3"/>
    <dgm:cxn modelId="{3FC17901-43E5-4C2C-8B40-681C6A1C3BDC}" type="presParOf" srcId="{164F782C-F7D4-4324-A757-330F7C2E64FD}" destId="{0DD8C558-629F-4EC1-9037-BBDC2724F509}" srcOrd="0" destOrd="0" presId="urn:microsoft.com/office/officeart/2005/8/layout/vList3"/>
    <dgm:cxn modelId="{A76C67B0-6E46-4014-93AC-55CF1BE3E61D}" type="presParOf" srcId="{164F782C-F7D4-4324-A757-330F7C2E64FD}" destId="{69386D3E-3F41-4BC1-BF7F-1F600AC29451}" srcOrd="1" destOrd="0" presId="urn:microsoft.com/office/officeart/2005/8/layout/vList3"/>
    <dgm:cxn modelId="{606536C8-BC62-4350-A2D8-3FCFDA298CFD}" type="presOf" srcId="{831E1E21-BB28-4BAD-9023-B94EEE1987BB}" destId="{69386D3E-3F41-4BC1-BF7F-1F600AC29451}" srcOrd="0"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01076CB-7481-488E-8B4D-1C5149B3F41E}" type="doc">
      <dgm:prSet loTypeId="picture" loCatId="picture" qsTypeId="urn:microsoft.com/office/officeart/2005/8/quickstyle/simple1#4" qsCatId="simple" csTypeId="urn:microsoft.com/office/officeart/2005/8/colors/accent1_2#4" csCatId="accent1" phldr="1"/>
      <dgm:spPr/>
    </dgm:pt>
    <dgm:pt modelId="{B9CCAA0F-2FD0-4A13-8D18-B6C09E588727}">
      <dgm:prSet phldrT="[文本]" phldr="0" custT="1"/>
      <dgm:spPr/>
      <dgm:t>
        <a:bodyPr vert="horz" wrap="square"/>
        <a:p>
          <a:pPr>
            <a:lnSpc>
              <a:spcPct val="100000"/>
            </a:lnSpc>
            <a:spcBef>
              <a:spcPct val="0"/>
            </a:spcBef>
            <a:spcAft>
              <a:spcPct val="35000"/>
            </a:spcAft>
          </a:pPr>
          <a:r>
            <a:rPr lang="zh-CN" altLang="en-US" sz="3200" b="1" dirty="0" smtClean="0">
              <a:solidFill>
                <a:schemeClr val="tx1"/>
              </a:solidFill>
              <a:latin typeface="华文楷体" pitchFamily="2" charset="-122"/>
              <a:ea typeface="华文楷体" pitchFamily="2" charset="-122"/>
            </a:rPr>
            <a:t>任务三：探寻江海之利</a:t>
          </a:r>
          <a:r>
            <a:rPr lang="zh-CN" altLang="en-US" sz="3200" b="1" dirty="0">
              <a:solidFill>
                <a:schemeClr val="tx1"/>
              </a:solidFill>
              <a:latin typeface="华文楷体" pitchFamily="2" charset="-122"/>
              <a:ea typeface="华文楷体" pitchFamily="2" charset="-122"/>
            </a:rPr>
            <a:t/>
          </a:r>
          <a:endParaRPr lang="zh-CN" altLang="en-US" sz="3200" b="1" dirty="0">
            <a:solidFill>
              <a:schemeClr val="tx1"/>
            </a:solidFill>
            <a:latin typeface="华文楷体" pitchFamily="2" charset="-122"/>
            <a:ea typeface="华文楷体" pitchFamily="2" charset="-122"/>
          </a:endParaRPr>
        </a:p>
      </dgm:t>
    </dgm:pt>
    <dgm:pt modelId="{6B9AD917-A08F-4BCC-BA69-5269EA4E316F}" cxnId="{66A490CF-0238-4520-91A8-38E1CA18F648}" type="parTrans">
      <dgm:prSet/>
      <dgm:spPr/>
      <dgm:t>
        <a:bodyPr/>
        <a:lstStyle/>
        <a:p>
          <a:endParaRPr lang="zh-CN" altLang="en-US"/>
        </a:p>
      </dgm:t>
    </dgm:pt>
    <dgm:pt modelId="{86B665B9-9CC9-48F4-AFEE-9CD5A2E8DA8A}" cxnId="{66A490CF-0238-4520-91A8-38E1CA18F648}" type="sibTrans">
      <dgm:prSet/>
      <dgm:spPr/>
      <dgm:t>
        <a:bodyPr/>
        <a:lstStyle/>
        <a:p>
          <a:endParaRPr lang="zh-CN" altLang="en-US"/>
        </a:p>
      </dgm:t>
    </dgm:pt>
    <dgm:pt modelId="{A78EC321-A840-420F-9404-2F48FB734AB2}" type="pres">
      <dgm:prSet presAssocID="{E01076CB-7481-488E-8B4D-1C5149B3F41E}" presName="linearFlow" presStyleCnt="0">
        <dgm:presLayoutVars>
          <dgm:dir/>
          <dgm:resizeHandles val="exact"/>
        </dgm:presLayoutVars>
      </dgm:prSet>
      <dgm:spPr/>
    </dgm:pt>
    <dgm:pt modelId="{3606E1D4-107E-448F-BA3B-862316902E9D}" type="pres">
      <dgm:prSet presAssocID="{B9CCAA0F-2FD0-4A13-8D18-B6C09E588727}" presName="composite" presStyleCnt="0"/>
      <dgm:spPr/>
    </dgm:pt>
    <dgm:pt modelId="{D6BD632E-39D2-4628-BBFE-0F55E4E5B5D3}" type="pres">
      <dgm:prSet presAssocID="{B9CCAA0F-2FD0-4A13-8D18-B6C09E588727}" presName="imgShp" presStyleLbl="fgImgPlace1" presStyleIdx="0" presStyleCnt="1" custScaleX="142938" custScaleY="125307" custLinFactNeighborX="-53567" custLinFactNeighborY="-4976"/>
      <dgm:spPr>
        <a:blipFill>
          <a:blip xmlns:r="http://schemas.openxmlformats.org/officeDocument/2006/relationships" r:embed="rId1"/>
          <a:srcRect/>
          <a:stretch>
            <a:fillRect l="-27000" r="-27000"/>
          </a:stretch>
        </a:blipFill>
      </dgm:spPr>
    </dgm:pt>
    <dgm:pt modelId="{FEC73609-6611-4D7C-82BD-9B053A3DDBFC}" type="pres">
      <dgm:prSet presAssocID="{B9CCAA0F-2FD0-4A13-8D18-B6C09E588727}" presName="txShp" presStyleLbl="node1" presStyleIdx="0" presStyleCnt="1" custScaleX="128250" custLinFactNeighborX="322" custLinFactNeighborY="1649">
        <dgm:presLayoutVars>
          <dgm:bulletEnabled val="1"/>
        </dgm:presLayoutVars>
      </dgm:prSet>
      <dgm:spPr/>
      <dgm:t>
        <a:bodyPr/>
        <a:lstStyle/>
        <a:p>
          <a:endParaRPr lang="zh-CN" altLang="en-US"/>
        </a:p>
      </dgm:t>
    </dgm:pt>
  </dgm:ptLst>
  <dgm:cxnLst>
    <dgm:cxn modelId="{66A490CF-0238-4520-91A8-38E1CA18F648}" srcId="{E01076CB-7481-488E-8B4D-1C5149B3F41E}" destId="{B9CCAA0F-2FD0-4A13-8D18-B6C09E588727}" srcOrd="0" destOrd="0" parTransId="{6B9AD917-A08F-4BCC-BA69-5269EA4E316F}" sibTransId="{86B665B9-9CC9-48F4-AFEE-9CD5A2E8DA8A}"/>
    <dgm:cxn modelId="{79EA97E0-ACEA-403F-B010-B8EC68E14F95}" type="presOf" srcId="{E01076CB-7481-488E-8B4D-1C5149B3F41E}" destId="{A78EC321-A840-420F-9404-2F48FB734AB2}" srcOrd="0" destOrd="0" presId="urn:microsoft.com/office/officeart/2005/8/layout/vList3"/>
    <dgm:cxn modelId="{1416EEDD-96AA-45F7-9AD9-C9691093EB55}" type="presParOf" srcId="{A78EC321-A840-420F-9404-2F48FB734AB2}" destId="{3606E1D4-107E-448F-BA3B-862316902E9D}" srcOrd="0" destOrd="0" presId="urn:microsoft.com/office/officeart/2005/8/layout/vList3"/>
    <dgm:cxn modelId="{E5F03CC7-6DDD-4877-985A-6707BFC373CB}" type="presParOf" srcId="{3606E1D4-107E-448F-BA3B-862316902E9D}" destId="{D6BD632E-39D2-4628-BBFE-0F55E4E5B5D3}" srcOrd="0" destOrd="0" presId="urn:microsoft.com/office/officeart/2005/8/layout/vList3"/>
    <dgm:cxn modelId="{04EDAF9C-5286-4C92-8403-24A9620D12D9}" type="presParOf" srcId="{3606E1D4-107E-448F-BA3B-862316902E9D}" destId="{FEC73609-6611-4D7C-82BD-9B053A3DDBFC}" srcOrd="1" destOrd="0" presId="urn:microsoft.com/office/officeart/2005/8/layout/vList3"/>
    <dgm:cxn modelId="{90573856-CD4E-46CB-B6C6-35F324973B71}" type="presOf" srcId="{B9CCAA0F-2FD0-4A13-8D18-B6C09E588727}" destId="{FEC73609-6611-4D7C-82BD-9B053A3DDBFC}" srcOrd="0" destOrd="0" presId="urn:microsoft.com/office/officeart/2005/8/layout/vList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01076CB-7481-488E-8B4D-1C5149B3F41E}" type="doc">
      <dgm:prSet loTypeId="urn:microsoft.com/office/officeart/2005/8/layout/vList3" loCatId="picture" qsTypeId="urn:microsoft.com/office/officeart/2005/8/quickstyle/simple1#4" qsCatId="simple" csTypeId="urn:microsoft.com/office/officeart/2005/8/colors/accent1_2#4" csCatId="accent1" phldr="1"/>
      <dgm:spPr/>
    </dgm:pt>
    <dgm:pt modelId="{831E1E21-BB28-4BAD-9023-B94EEE1987BB}">
      <dgm:prSet phldrT="[文本]"/>
      <dgm:spPr/>
      <dgm:t>
        <a:bodyPr/>
        <a:lstStyle/>
        <a:p>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gm:t>
    </dgm:pt>
    <dgm:pt modelId="{88ECEF05-288A-4B7E-A2A0-13CAE67BDAA1}" cxnId="{1ACEAAF9-119F-4163-BDB2-E55CC6FA18A3}" type="parTrans">
      <dgm:prSet/>
      <dgm:spPr/>
      <dgm:t>
        <a:bodyPr/>
        <a:lstStyle/>
        <a:p>
          <a:endParaRPr lang="zh-CN" altLang="en-US"/>
        </a:p>
      </dgm:t>
    </dgm:pt>
    <dgm:pt modelId="{EB13D9C7-3F29-4729-B331-204847290647}" cxnId="{1ACEAAF9-119F-4163-BDB2-E55CC6FA18A3}" type="sibTrans">
      <dgm:prSet/>
      <dgm:spPr/>
      <dgm:t>
        <a:bodyPr/>
        <a:lstStyle/>
        <a:p>
          <a:endParaRPr lang="zh-CN" altLang="en-US"/>
        </a:p>
      </dgm:t>
    </dgm:pt>
    <dgm:pt modelId="{A78EC321-A840-420F-9404-2F48FB734AB2}" type="pres">
      <dgm:prSet presAssocID="{E01076CB-7481-488E-8B4D-1C5149B3F41E}" presName="linearFlow" presStyleCnt="0">
        <dgm:presLayoutVars>
          <dgm:dir/>
          <dgm:resizeHandles val="exact"/>
        </dgm:presLayoutVars>
      </dgm:prSet>
      <dgm:spPr/>
    </dgm:pt>
    <dgm:pt modelId="{164F782C-F7D4-4324-A757-330F7C2E64FD}" type="pres">
      <dgm:prSet presAssocID="{831E1E21-BB28-4BAD-9023-B94EEE1987BB}" presName="composite" presStyleCnt="0"/>
      <dgm:spPr/>
    </dgm:pt>
    <dgm:pt modelId="{0DD8C558-629F-4EC1-9037-BBDC2724F509}" type="pres">
      <dgm:prSet presAssocID="{831E1E21-BB28-4BAD-9023-B94EEE1987BB}" presName="imgShp" presStyleLbl="fgImgPlace1" presStyleIdx="0" presStyleCnt="1" custScaleX="141134" custScaleY="123329" custLinFactNeighborX="-61265" custLinFactNeighborY="-2538"/>
      <dgm:spPr>
        <a:blipFill>
          <a:blip xmlns:r="http://schemas.openxmlformats.org/officeDocument/2006/relationships" r:embed="rId1" cstate="print"/>
          <a:srcRect/>
          <a:stretch>
            <a:fillRect l="-25000" r="-25000"/>
          </a:stretch>
        </a:blipFill>
      </dgm:spPr>
    </dgm:pt>
    <dgm:pt modelId="{69386D3E-3F41-4BC1-BF7F-1F600AC29451}" type="pres">
      <dgm:prSet presAssocID="{831E1E21-BB28-4BAD-9023-B94EEE1987BB}" presName="txShp" presStyleLbl="node1" presStyleIdx="0" presStyleCnt="1" custScaleX="120836">
        <dgm:presLayoutVars>
          <dgm:bulletEnabled val="1"/>
        </dgm:presLayoutVars>
      </dgm:prSet>
      <dgm:spPr/>
      <dgm:t>
        <a:bodyPr/>
        <a:lstStyle/>
        <a:p>
          <a:endParaRPr lang="zh-CN" altLang="en-US"/>
        </a:p>
      </dgm:t>
    </dgm:pt>
  </dgm:ptLst>
  <dgm:cxnLst>
    <dgm:cxn modelId="{1ACEAAF9-119F-4163-BDB2-E55CC6FA18A3}" srcId="{E01076CB-7481-488E-8B4D-1C5149B3F41E}" destId="{831E1E21-BB28-4BAD-9023-B94EEE1987BB}" srcOrd="0" destOrd="0" parTransId="{88ECEF05-288A-4B7E-A2A0-13CAE67BDAA1}" sibTransId="{EB13D9C7-3F29-4729-B331-204847290647}"/>
    <dgm:cxn modelId="{71A25D45-CB27-414F-ABD0-689C2DCA8F09}" type="presOf" srcId="{E01076CB-7481-488E-8B4D-1C5149B3F41E}" destId="{A78EC321-A840-420F-9404-2F48FB734AB2}" srcOrd="0" destOrd="0" presId="urn:microsoft.com/office/officeart/2005/8/layout/vList3"/>
    <dgm:cxn modelId="{469A9C24-773D-439A-A1FB-558556054F8C}" type="presParOf" srcId="{A78EC321-A840-420F-9404-2F48FB734AB2}" destId="{164F782C-F7D4-4324-A757-330F7C2E64FD}" srcOrd="0" destOrd="0" presId="urn:microsoft.com/office/officeart/2005/8/layout/vList3"/>
    <dgm:cxn modelId="{3FC17901-43E5-4C2C-8B40-681C6A1C3BDC}" type="presParOf" srcId="{164F782C-F7D4-4324-A757-330F7C2E64FD}" destId="{0DD8C558-629F-4EC1-9037-BBDC2724F509}" srcOrd="0" destOrd="0" presId="urn:microsoft.com/office/officeart/2005/8/layout/vList3"/>
    <dgm:cxn modelId="{A76C67B0-6E46-4014-93AC-55CF1BE3E61D}" type="presParOf" srcId="{164F782C-F7D4-4324-A757-330F7C2E64FD}" destId="{69386D3E-3F41-4BC1-BF7F-1F600AC29451}" srcOrd="1" destOrd="0" presId="urn:microsoft.com/office/officeart/2005/8/layout/vList3"/>
    <dgm:cxn modelId="{606536C8-BC62-4350-A2D8-3FCFDA298CFD}" type="presOf" srcId="{831E1E21-BB28-4BAD-9023-B94EEE1987BB}" destId="{69386D3E-3F41-4BC1-BF7F-1F600AC29451}" srcOrd="0" destOrd="0" presId="urn:microsoft.com/office/officeart/2005/8/layout/vList3"/>
  </dgm:cxnLst>
  <dgm:bg/>
  <dgm:whole/>
  <dgm:extLst>
    <a:ext uri="http://schemas.microsoft.com/office/drawing/2008/diagram">
      <dsp:dataModelExt xmlns:dsp="http://schemas.microsoft.com/office/drawing/2008/diagram" relId="rId3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064896" cy="4064000"/>
        <a:chOff x="0" y="0"/>
        <a:chExt cx="8064896" cy="4064000"/>
      </a:xfrm>
    </dsp:grpSpPr>
    <dsp:sp modelId="{D2D3DFBC-5FAD-4190-BE36-DEDC9AC06D2A}">
      <dsp:nvSpPr>
        <dsp:cNvPr id="4" name="五边形 3"/>
        <dsp:cNvSpPr/>
      </dsp:nvSpPr>
      <dsp:spPr bwMode="white">
        <a:xfrm rot="10800000">
          <a:off x="1714550" y="0"/>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任务一：探因鱼米之乡</a:t>
          </a:r>
          <a:endParaRPr lang="zh-CN" altLang="en-US" sz="3600" b="1" dirty="0">
            <a:solidFill>
              <a:schemeClr val="tx1"/>
            </a:solidFill>
            <a:latin typeface="华文楷体" pitchFamily="2" charset="-122"/>
            <a:ea typeface="华文楷体" pitchFamily="2" charset="-122"/>
          </a:endParaRPr>
        </a:p>
      </dsp:txBody>
      <dsp:txXfrm rot="10800000">
        <a:off x="1714550" y="0"/>
        <a:ext cx="5363156" cy="1161143"/>
      </dsp:txXfrm>
    </dsp:sp>
    <dsp:sp modelId="{E5A28E27-E922-46FC-8E3B-AE626B114A3C}">
      <dsp:nvSpPr>
        <dsp:cNvPr id="3" name="椭圆 2"/>
        <dsp:cNvSpPr/>
      </dsp:nvSpPr>
      <dsp:spPr bwMode="white">
        <a:xfrm>
          <a:off x="624264" y="0"/>
          <a:ext cx="1161143" cy="1161143"/>
        </a:xfrm>
        <a:prstGeom prst="ellipse">
          <a:avLst/>
        </a:prstGeom>
        <a:blipFill>
          <a:blip r:embed="rId1"/>
          <a:srcRect/>
          <a:stretch>
            <a:fillRect l="-40000" r="-40000"/>
          </a:stretch>
        </a:blipFill>
      </dsp:spPr>
      <dsp:style>
        <a:lnRef idx="2">
          <a:schemeClr val="lt1"/>
        </a:lnRef>
        <a:fillRef idx="1">
          <a:schemeClr val="accent1">
            <a:tint val="50000"/>
          </a:schemeClr>
        </a:fillRef>
        <a:effectRef idx="0">
          <a:scrgbClr r="0" g="0" b="0"/>
        </a:effectRef>
        <a:fontRef idx="minor"/>
      </dsp:style>
      <dsp:txXfrm>
        <a:off x="624264" y="0"/>
        <a:ext cx="1161143" cy="1161143"/>
      </dsp:txXfrm>
    </dsp:sp>
    <dsp:sp modelId="{69386D3E-3F41-4BC1-BF7F-1F600AC29451}">
      <dsp:nvSpPr>
        <dsp:cNvPr id="6" name="五边形 5"/>
        <dsp:cNvSpPr/>
      </dsp:nvSpPr>
      <dsp:spPr bwMode="white">
        <a:xfrm rot="10800000">
          <a:off x="1641156" y="1451429"/>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21920" rIns="227584" bIns="12192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sp:txBody>
      <dsp:txXfrm rot="10800000">
        <a:off x="1641156" y="1451429"/>
        <a:ext cx="5363156" cy="1161143"/>
      </dsp:txXfrm>
    </dsp:sp>
    <dsp:sp modelId="{0DD8C558-629F-4EC1-9037-BBDC2724F509}">
      <dsp:nvSpPr>
        <dsp:cNvPr id="5" name="椭圆 4"/>
        <dsp:cNvSpPr/>
      </dsp:nvSpPr>
      <dsp:spPr bwMode="white">
        <a:xfrm>
          <a:off x="556543" y="1427533"/>
          <a:ext cx="1161143" cy="1161143"/>
        </a:xfrm>
        <a:prstGeom prst="ellipse">
          <a:avLst/>
        </a:prstGeom>
        <a:blipFill>
          <a:blip r:embed="rId2" cstate="print"/>
          <a:srcRect/>
          <a:stretch>
            <a:fillRect l="-25000" r="-25000"/>
          </a:stretch>
        </a:blipFill>
      </dsp:spPr>
      <dsp:style>
        <a:lnRef idx="2">
          <a:schemeClr val="lt1"/>
        </a:lnRef>
        <a:fillRef idx="1">
          <a:schemeClr val="accent1">
            <a:tint val="50000"/>
          </a:schemeClr>
        </a:fillRef>
        <a:effectRef idx="0">
          <a:scrgbClr r="0" g="0" b="0"/>
        </a:effectRef>
        <a:fontRef idx="minor"/>
      </dsp:style>
      <dsp:txXfrm>
        <a:off x="556543" y="1427533"/>
        <a:ext cx="1161143" cy="1161143"/>
      </dsp:txXfrm>
    </dsp:sp>
    <dsp:sp modelId="{FEC73609-6611-4D7C-82BD-9B053A3DDBFC}">
      <dsp:nvSpPr>
        <dsp:cNvPr id="8" name="五边形 7"/>
        <dsp:cNvSpPr/>
      </dsp:nvSpPr>
      <dsp:spPr bwMode="white">
        <a:xfrm rot="10800000">
          <a:off x="1654621" y="2902857"/>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  任务三： 探寻江海之利</a:t>
          </a:r>
          <a:endParaRPr lang="zh-CN" altLang="en-US" sz="3600" b="1" dirty="0">
            <a:solidFill>
              <a:schemeClr val="tx1"/>
            </a:solidFill>
            <a:latin typeface="华文楷体" pitchFamily="2" charset="-122"/>
            <a:ea typeface="华文楷体" pitchFamily="2" charset="-122"/>
          </a:endParaRPr>
        </a:p>
      </dsp:txBody>
      <dsp:txXfrm rot="10800000">
        <a:off x="1654621" y="2902857"/>
        <a:ext cx="5363156" cy="1161143"/>
      </dsp:txXfrm>
    </dsp:sp>
    <dsp:sp modelId="{D6BD632E-39D2-4628-BBFE-0F55E4E5B5D3}">
      <dsp:nvSpPr>
        <dsp:cNvPr id="7" name="椭圆 6"/>
        <dsp:cNvSpPr/>
      </dsp:nvSpPr>
      <dsp:spPr bwMode="white">
        <a:xfrm>
          <a:off x="625438" y="2856748"/>
          <a:ext cx="1161143" cy="1161143"/>
        </a:xfrm>
        <a:prstGeom prst="ellipse">
          <a:avLst/>
        </a:prstGeom>
        <a:blipFill>
          <a:blip r:embed="rId3"/>
          <a:srcRect/>
          <a:stretch>
            <a:fillRect l="-27000" r="-27000"/>
          </a:stretch>
        </a:blipFill>
      </dsp:spPr>
      <dsp:style>
        <a:lnRef idx="2">
          <a:schemeClr val="lt1"/>
        </a:lnRef>
        <a:fillRef idx="1">
          <a:schemeClr val="accent1">
            <a:tint val="50000"/>
          </a:schemeClr>
        </a:fillRef>
        <a:effectRef idx="0">
          <a:scrgbClr r="0" g="0" b="0"/>
        </a:effectRef>
        <a:fontRef idx="minor"/>
      </dsp:style>
      <dsp:txXfrm>
        <a:off x="625438" y="2856748"/>
        <a:ext cx="1161143" cy="1161143"/>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064896" cy="4064000"/>
        <a:chOff x="0" y="0"/>
        <a:chExt cx="8064896" cy="4064000"/>
      </a:xfrm>
    </dsp:grpSpPr>
    <dsp:sp modelId="{D2D3DFBC-5FAD-4190-BE36-DEDC9AC06D2A}">
      <dsp:nvSpPr>
        <dsp:cNvPr id="4" name="五边形 3"/>
        <dsp:cNvSpPr/>
      </dsp:nvSpPr>
      <dsp:spPr bwMode="white">
        <a:xfrm rot="10800000">
          <a:off x="1714550" y="0"/>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任务一：探因鱼米之乡</a:t>
          </a:r>
          <a:endParaRPr lang="zh-CN" altLang="en-US" sz="3600" b="1" dirty="0">
            <a:solidFill>
              <a:schemeClr val="tx1"/>
            </a:solidFill>
            <a:latin typeface="华文楷体" pitchFamily="2" charset="-122"/>
            <a:ea typeface="华文楷体" pitchFamily="2" charset="-122"/>
          </a:endParaRPr>
        </a:p>
      </dsp:txBody>
      <dsp:txXfrm rot="10800000">
        <a:off x="1714550" y="0"/>
        <a:ext cx="5363156" cy="1161143"/>
      </dsp:txXfrm>
    </dsp:sp>
    <dsp:sp modelId="{E5A28E27-E922-46FC-8E3B-AE626B114A3C}">
      <dsp:nvSpPr>
        <dsp:cNvPr id="3" name="椭圆 2"/>
        <dsp:cNvSpPr/>
      </dsp:nvSpPr>
      <dsp:spPr bwMode="white">
        <a:xfrm>
          <a:off x="624264" y="0"/>
          <a:ext cx="1161143" cy="1161143"/>
        </a:xfrm>
        <a:prstGeom prst="ellipse">
          <a:avLst/>
        </a:prstGeom>
        <a:blipFill>
          <a:blip r:embed="rId1"/>
          <a:srcRect/>
          <a:stretch>
            <a:fillRect l="-40000" r="-40000"/>
          </a:stretch>
        </a:blipFill>
      </dsp:spPr>
      <dsp:style>
        <a:lnRef idx="2">
          <a:schemeClr val="lt1"/>
        </a:lnRef>
        <a:fillRef idx="1">
          <a:schemeClr val="accent1">
            <a:tint val="50000"/>
          </a:schemeClr>
        </a:fillRef>
        <a:effectRef idx="0">
          <a:scrgbClr r="0" g="0" b="0"/>
        </a:effectRef>
        <a:fontRef idx="minor"/>
      </dsp:style>
      <dsp:txXfrm>
        <a:off x="624264" y="0"/>
        <a:ext cx="1161143" cy="1161143"/>
      </dsp:txXfrm>
    </dsp:sp>
    <dsp:sp modelId="{69386D3E-3F41-4BC1-BF7F-1F600AC29451}">
      <dsp:nvSpPr>
        <dsp:cNvPr id="6" name="五边形 5"/>
        <dsp:cNvSpPr/>
      </dsp:nvSpPr>
      <dsp:spPr bwMode="white">
        <a:xfrm rot="10800000">
          <a:off x="1641156" y="1451429"/>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21920" rIns="227584" bIns="12192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sp:txBody>
      <dsp:txXfrm rot="10800000">
        <a:off x="1641156" y="1451429"/>
        <a:ext cx="5363156" cy="1161143"/>
      </dsp:txXfrm>
    </dsp:sp>
    <dsp:sp modelId="{0DD8C558-629F-4EC1-9037-BBDC2724F509}">
      <dsp:nvSpPr>
        <dsp:cNvPr id="5" name="椭圆 4"/>
        <dsp:cNvSpPr/>
      </dsp:nvSpPr>
      <dsp:spPr bwMode="white">
        <a:xfrm>
          <a:off x="556543" y="1427533"/>
          <a:ext cx="1161143" cy="1161143"/>
        </a:xfrm>
        <a:prstGeom prst="ellipse">
          <a:avLst/>
        </a:prstGeom>
        <a:blipFill>
          <a:blip r:embed="rId2" cstate="print"/>
          <a:srcRect/>
          <a:stretch>
            <a:fillRect l="-25000" r="-25000"/>
          </a:stretch>
        </a:blipFill>
      </dsp:spPr>
      <dsp:style>
        <a:lnRef idx="2">
          <a:schemeClr val="lt1"/>
        </a:lnRef>
        <a:fillRef idx="1">
          <a:schemeClr val="accent1">
            <a:tint val="50000"/>
          </a:schemeClr>
        </a:fillRef>
        <a:effectRef idx="0">
          <a:scrgbClr r="0" g="0" b="0"/>
        </a:effectRef>
        <a:fontRef idx="minor"/>
      </dsp:style>
      <dsp:txXfrm>
        <a:off x="556543" y="1427533"/>
        <a:ext cx="1161143" cy="1161143"/>
      </dsp:txXfrm>
    </dsp:sp>
    <dsp:sp modelId="{FEC73609-6611-4D7C-82BD-9B053A3DDBFC}">
      <dsp:nvSpPr>
        <dsp:cNvPr id="8" name="五边形 7"/>
        <dsp:cNvSpPr/>
      </dsp:nvSpPr>
      <dsp:spPr bwMode="white">
        <a:xfrm rot="10800000">
          <a:off x="1654621" y="2902857"/>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  任务三： 探寻江海之利</a:t>
          </a:r>
          <a:endParaRPr lang="zh-CN" altLang="en-US" sz="3600" b="1" dirty="0">
            <a:solidFill>
              <a:schemeClr val="tx1"/>
            </a:solidFill>
            <a:latin typeface="华文楷体" pitchFamily="2" charset="-122"/>
            <a:ea typeface="华文楷体" pitchFamily="2" charset="-122"/>
          </a:endParaRPr>
        </a:p>
      </dsp:txBody>
      <dsp:txXfrm rot="10800000">
        <a:off x="1654621" y="2902857"/>
        <a:ext cx="5363156" cy="1161143"/>
      </dsp:txXfrm>
    </dsp:sp>
    <dsp:sp modelId="{D6BD632E-39D2-4628-BBFE-0F55E4E5B5D3}">
      <dsp:nvSpPr>
        <dsp:cNvPr id="7" name="椭圆 6"/>
        <dsp:cNvSpPr/>
      </dsp:nvSpPr>
      <dsp:spPr bwMode="white">
        <a:xfrm>
          <a:off x="625438" y="2856748"/>
          <a:ext cx="1161143" cy="1161143"/>
        </a:xfrm>
        <a:prstGeom prst="ellipse">
          <a:avLst/>
        </a:prstGeom>
        <a:blipFill>
          <a:blip r:embed="rId3"/>
          <a:srcRect/>
          <a:stretch>
            <a:fillRect l="-27000" r="-27000"/>
          </a:stretch>
        </a:blipFill>
      </dsp:spPr>
      <dsp:style>
        <a:lnRef idx="2">
          <a:schemeClr val="lt1"/>
        </a:lnRef>
        <a:fillRef idx="1">
          <a:schemeClr val="accent1">
            <a:tint val="50000"/>
          </a:schemeClr>
        </a:fillRef>
        <a:effectRef idx="0">
          <a:scrgbClr r="0" g="0" b="0"/>
        </a:effectRef>
        <a:fontRef idx="minor"/>
      </dsp:style>
      <dsp:txXfrm>
        <a:off x="625438" y="2856748"/>
        <a:ext cx="1161143" cy="1161143"/>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064896" cy="4064000"/>
        <a:chOff x="0" y="0"/>
        <a:chExt cx="8064896" cy="4064000"/>
      </a:xfrm>
    </dsp:grpSpPr>
    <dsp:sp modelId="{D2D3DFBC-5FAD-4190-BE36-DEDC9AC06D2A}">
      <dsp:nvSpPr>
        <dsp:cNvPr id="4" name="五边形 3"/>
        <dsp:cNvSpPr/>
      </dsp:nvSpPr>
      <dsp:spPr bwMode="white">
        <a:xfrm rot="10800000">
          <a:off x="1714550" y="0"/>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任务一：探因鱼米之乡</a:t>
          </a:r>
          <a:endParaRPr lang="zh-CN" altLang="en-US" sz="3600" b="1" dirty="0">
            <a:solidFill>
              <a:schemeClr val="tx1"/>
            </a:solidFill>
            <a:latin typeface="华文楷体" pitchFamily="2" charset="-122"/>
            <a:ea typeface="华文楷体" pitchFamily="2" charset="-122"/>
          </a:endParaRPr>
        </a:p>
      </dsp:txBody>
      <dsp:txXfrm rot="10800000">
        <a:off x="1714550" y="0"/>
        <a:ext cx="5363156" cy="1161143"/>
      </dsp:txXfrm>
    </dsp:sp>
    <dsp:sp modelId="{E5A28E27-E922-46FC-8E3B-AE626B114A3C}">
      <dsp:nvSpPr>
        <dsp:cNvPr id="3" name="椭圆 2"/>
        <dsp:cNvSpPr/>
      </dsp:nvSpPr>
      <dsp:spPr bwMode="white">
        <a:xfrm>
          <a:off x="624264" y="0"/>
          <a:ext cx="1161143" cy="1161143"/>
        </a:xfrm>
        <a:prstGeom prst="ellipse">
          <a:avLst/>
        </a:prstGeom>
        <a:blipFill>
          <a:blip r:embed="rId1"/>
          <a:srcRect/>
          <a:stretch>
            <a:fillRect l="-40000" r="-40000"/>
          </a:stretch>
        </a:blipFill>
      </dsp:spPr>
      <dsp:style>
        <a:lnRef idx="2">
          <a:schemeClr val="lt1"/>
        </a:lnRef>
        <a:fillRef idx="1">
          <a:schemeClr val="accent1">
            <a:tint val="50000"/>
          </a:schemeClr>
        </a:fillRef>
        <a:effectRef idx="0">
          <a:scrgbClr r="0" g="0" b="0"/>
        </a:effectRef>
        <a:fontRef idx="minor"/>
      </dsp:style>
      <dsp:txXfrm>
        <a:off x="624264" y="0"/>
        <a:ext cx="1161143" cy="1161143"/>
      </dsp:txXfrm>
    </dsp:sp>
    <dsp:sp modelId="{69386D3E-3F41-4BC1-BF7F-1F600AC29451}">
      <dsp:nvSpPr>
        <dsp:cNvPr id="6" name="五边形 5"/>
        <dsp:cNvSpPr/>
      </dsp:nvSpPr>
      <dsp:spPr bwMode="white">
        <a:xfrm rot="10800000">
          <a:off x="1641156" y="1451429"/>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21920" rIns="227584" bIns="12192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sp:txBody>
      <dsp:txXfrm rot="10800000">
        <a:off x="1641156" y="1451429"/>
        <a:ext cx="5363156" cy="1161143"/>
      </dsp:txXfrm>
    </dsp:sp>
    <dsp:sp modelId="{0DD8C558-629F-4EC1-9037-BBDC2724F509}">
      <dsp:nvSpPr>
        <dsp:cNvPr id="5" name="椭圆 4"/>
        <dsp:cNvSpPr/>
      </dsp:nvSpPr>
      <dsp:spPr bwMode="white">
        <a:xfrm>
          <a:off x="556543" y="1427533"/>
          <a:ext cx="1161143" cy="1161143"/>
        </a:xfrm>
        <a:prstGeom prst="ellipse">
          <a:avLst/>
        </a:prstGeom>
        <a:blipFill>
          <a:blip r:embed="rId2" cstate="print"/>
          <a:srcRect/>
          <a:stretch>
            <a:fillRect l="-25000" r="-25000"/>
          </a:stretch>
        </a:blipFill>
      </dsp:spPr>
      <dsp:style>
        <a:lnRef idx="2">
          <a:schemeClr val="lt1"/>
        </a:lnRef>
        <a:fillRef idx="1">
          <a:schemeClr val="accent1">
            <a:tint val="50000"/>
          </a:schemeClr>
        </a:fillRef>
        <a:effectRef idx="0">
          <a:scrgbClr r="0" g="0" b="0"/>
        </a:effectRef>
        <a:fontRef idx="minor"/>
      </dsp:style>
      <dsp:txXfrm>
        <a:off x="556543" y="1427533"/>
        <a:ext cx="1161143" cy="1161143"/>
      </dsp:txXfrm>
    </dsp:sp>
    <dsp:sp modelId="{FEC73609-6611-4D7C-82BD-9B053A3DDBFC}">
      <dsp:nvSpPr>
        <dsp:cNvPr id="8" name="五边形 7"/>
        <dsp:cNvSpPr/>
      </dsp:nvSpPr>
      <dsp:spPr bwMode="white">
        <a:xfrm rot="10800000">
          <a:off x="1654621" y="2902857"/>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  任务三： 探寻江海之利</a:t>
          </a:r>
          <a:endParaRPr lang="zh-CN" altLang="en-US" sz="3600" b="1" dirty="0">
            <a:solidFill>
              <a:schemeClr val="tx1"/>
            </a:solidFill>
            <a:latin typeface="华文楷体" pitchFamily="2" charset="-122"/>
            <a:ea typeface="华文楷体" pitchFamily="2" charset="-122"/>
          </a:endParaRPr>
        </a:p>
      </dsp:txBody>
      <dsp:txXfrm rot="10800000">
        <a:off x="1654621" y="2902857"/>
        <a:ext cx="5363156" cy="1161143"/>
      </dsp:txXfrm>
    </dsp:sp>
    <dsp:sp modelId="{D6BD632E-39D2-4628-BBFE-0F55E4E5B5D3}">
      <dsp:nvSpPr>
        <dsp:cNvPr id="7" name="椭圆 6"/>
        <dsp:cNvSpPr/>
      </dsp:nvSpPr>
      <dsp:spPr bwMode="white">
        <a:xfrm>
          <a:off x="625438" y="2856748"/>
          <a:ext cx="1161143" cy="1161143"/>
        </a:xfrm>
        <a:prstGeom prst="ellipse">
          <a:avLst/>
        </a:prstGeom>
        <a:blipFill>
          <a:blip r:embed="rId3"/>
          <a:srcRect/>
          <a:stretch>
            <a:fillRect l="-27000" r="-27000"/>
          </a:stretch>
        </a:blipFill>
      </dsp:spPr>
      <dsp:style>
        <a:lnRef idx="2">
          <a:schemeClr val="lt1"/>
        </a:lnRef>
        <a:fillRef idx="1">
          <a:schemeClr val="accent1">
            <a:tint val="50000"/>
          </a:schemeClr>
        </a:fillRef>
        <a:effectRef idx="0">
          <a:scrgbClr r="0" g="0" b="0"/>
        </a:effectRef>
        <a:fontRef idx="minor"/>
      </dsp:style>
      <dsp:txXfrm>
        <a:off x="625438" y="2856748"/>
        <a:ext cx="1161143" cy="1161143"/>
      </dsp:txXfrm>
    </dsp:sp>
  </dsp:spTree>
</dsp:drawing>
</file>

<file path=ppt/diagrams/drawing4.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064896" cy="4064000"/>
        <a:chOff x="0" y="0"/>
        <a:chExt cx="8064896" cy="4064000"/>
      </a:xfrm>
    </dsp:grpSpPr>
    <dsp:sp modelId="{D2D3DFBC-5FAD-4190-BE36-DEDC9AC06D2A}">
      <dsp:nvSpPr>
        <dsp:cNvPr id="4" name="五边形 3"/>
        <dsp:cNvSpPr/>
      </dsp:nvSpPr>
      <dsp:spPr bwMode="white">
        <a:xfrm rot="10800000">
          <a:off x="1714550" y="0"/>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任务一：探因鱼米之乡</a:t>
          </a:r>
          <a:endParaRPr lang="zh-CN" altLang="en-US" sz="3600" b="1" dirty="0">
            <a:solidFill>
              <a:schemeClr val="tx1"/>
            </a:solidFill>
            <a:latin typeface="华文楷体" pitchFamily="2" charset="-122"/>
            <a:ea typeface="华文楷体" pitchFamily="2" charset="-122"/>
          </a:endParaRPr>
        </a:p>
      </dsp:txBody>
      <dsp:txXfrm rot="10800000">
        <a:off x="1714550" y="0"/>
        <a:ext cx="5363156" cy="1161143"/>
      </dsp:txXfrm>
    </dsp:sp>
    <dsp:sp modelId="{E5A28E27-E922-46FC-8E3B-AE626B114A3C}">
      <dsp:nvSpPr>
        <dsp:cNvPr id="3" name="椭圆 2"/>
        <dsp:cNvSpPr/>
      </dsp:nvSpPr>
      <dsp:spPr bwMode="white">
        <a:xfrm>
          <a:off x="624264" y="0"/>
          <a:ext cx="1161143" cy="1161143"/>
        </a:xfrm>
        <a:prstGeom prst="ellipse">
          <a:avLst/>
        </a:prstGeom>
        <a:blipFill>
          <a:blip r:embed="rId1"/>
          <a:srcRect/>
          <a:stretch>
            <a:fillRect l="-40000" r="-40000"/>
          </a:stretch>
        </a:blipFill>
      </dsp:spPr>
      <dsp:style>
        <a:lnRef idx="2">
          <a:schemeClr val="lt1"/>
        </a:lnRef>
        <a:fillRef idx="1">
          <a:schemeClr val="accent1">
            <a:tint val="50000"/>
          </a:schemeClr>
        </a:fillRef>
        <a:effectRef idx="0">
          <a:scrgbClr r="0" g="0" b="0"/>
        </a:effectRef>
        <a:fontRef idx="minor"/>
      </dsp:style>
      <dsp:txXfrm>
        <a:off x="624264" y="0"/>
        <a:ext cx="1161143" cy="1161143"/>
      </dsp:txXfrm>
    </dsp:sp>
    <dsp:sp modelId="{69386D3E-3F41-4BC1-BF7F-1F600AC29451}">
      <dsp:nvSpPr>
        <dsp:cNvPr id="6" name="五边形 5"/>
        <dsp:cNvSpPr/>
      </dsp:nvSpPr>
      <dsp:spPr bwMode="white">
        <a:xfrm rot="10800000">
          <a:off x="1641156" y="1451429"/>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21920" rIns="227584" bIns="12192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sp:txBody>
      <dsp:txXfrm rot="10800000">
        <a:off x="1641156" y="1451429"/>
        <a:ext cx="5363156" cy="1161143"/>
      </dsp:txXfrm>
    </dsp:sp>
    <dsp:sp modelId="{0DD8C558-629F-4EC1-9037-BBDC2724F509}">
      <dsp:nvSpPr>
        <dsp:cNvPr id="5" name="椭圆 4"/>
        <dsp:cNvSpPr/>
      </dsp:nvSpPr>
      <dsp:spPr bwMode="white">
        <a:xfrm>
          <a:off x="556543" y="1427533"/>
          <a:ext cx="1161143" cy="1161143"/>
        </a:xfrm>
        <a:prstGeom prst="ellipse">
          <a:avLst/>
        </a:prstGeom>
        <a:blipFill>
          <a:blip r:embed="rId2" cstate="print"/>
          <a:srcRect/>
          <a:stretch>
            <a:fillRect l="-25000" r="-25000"/>
          </a:stretch>
        </a:blipFill>
      </dsp:spPr>
      <dsp:style>
        <a:lnRef idx="2">
          <a:schemeClr val="lt1"/>
        </a:lnRef>
        <a:fillRef idx="1">
          <a:schemeClr val="accent1">
            <a:tint val="50000"/>
          </a:schemeClr>
        </a:fillRef>
        <a:effectRef idx="0">
          <a:scrgbClr r="0" g="0" b="0"/>
        </a:effectRef>
        <a:fontRef idx="minor"/>
      </dsp:style>
      <dsp:txXfrm>
        <a:off x="556543" y="1427533"/>
        <a:ext cx="1161143" cy="1161143"/>
      </dsp:txXfrm>
    </dsp:sp>
    <dsp:sp modelId="{FEC73609-6611-4D7C-82BD-9B053A3DDBFC}">
      <dsp:nvSpPr>
        <dsp:cNvPr id="8" name="五边形 7"/>
        <dsp:cNvSpPr/>
      </dsp:nvSpPr>
      <dsp:spPr bwMode="white">
        <a:xfrm rot="10800000">
          <a:off x="1654621" y="2902857"/>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  任务三： 探寻江海之利</a:t>
          </a:r>
          <a:endParaRPr lang="zh-CN" altLang="en-US" sz="3600" b="1" dirty="0">
            <a:solidFill>
              <a:schemeClr val="tx1"/>
            </a:solidFill>
            <a:latin typeface="华文楷体" pitchFamily="2" charset="-122"/>
            <a:ea typeface="华文楷体" pitchFamily="2" charset="-122"/>
          </a:endParaRPr>
        </a:p>
      </dsp:txBody>
      <dsp:txXfrm rot="10800000">
        <a:off x="1654621" y="2902857"/>
        <a:ext cx="5363156" cy="1161143"/>
      </dsp:txXfrm>
    </dsp:sp>
    <dsp:sp modelId="{D6BD632E-39D2-4628-BBFE-0F55E4E5B5D3}">
      <dsp:nvSpPr>
        <dsp:cNvPr id="7" name="椭圆 6"/>
        <dsp:cNvSpPr/>
      </dsp:nvSpPr>
      <dsp:spPr bwMode="white">
        <a:xfrm>
          <a:off x="625438" y="2856748"/>
          <a:ext cx="1161143" cy="1161143"/>
        </a:xfrm>
        <a:prstGeom prst="ellipse">
          <a:avLst/>
        </a:prstGeom>
        <a:blipFill>
          <a:blip r:embed="rId3"/>
          <a:srcRect/>
          <a:stretch>
            <a:fillRect l="-27000" r="-27000"/>
          </a:stretch>
        </a:blipFill>
      </dsp:spPr>
      <dsp:style>
        <a:lnRef idx="2">
          <a:schemeClr val="lt1"/>
        </a:lnRef>
        <a:fillRef idx="1">
          <a:schemeClr val="accent1">
            <a:tint val="50000"/>
          </a:schemeClr>
        </a:fillRef>
        <a:effectRef idx="0">
          <a:scrgbClr r="0" g="0" b="0"/>
        </a:effectRef>
        <a:fontRef idx="minor"/>
      </dsp:style>
      <dsp:txXfrm>
        <a:off x="625438" y="2856748"/>
        <a:ext cx="1161143" cy="1161143"/>
      </dsp:txXfrm>
    </dsp:sp>
  </dsp:spTree>
</dsp:drawing>
</file>

<file path=ppt/diagrams/drawing5.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064896" cy="4064000"/>
        <a:chOff x="0" y="0"/>
        <a:chExt cx="8064896" cy="4064000"/>
      </a:xfrm>
    </dsp:grpSpPr>
    <dsp:sp modelId="{D2D3DFBC-5FAD-4190-BE36-DEDC9AC06D2A}">
      <dsp:nvSpPr>
        <dsp:cNvPr id="4" name="五边形 3"/>
        <dsp:cNvSpPr/>
      </dsp:nvSpPr>
      <dsp:spPr bwMode="white">
        <a:xfrm rot="10800000">
          <a:off x="1714550" y="0"/>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任务一：探因鱼米之乡</a:t>
          </a:r>
          <a:endParaRPr lang="zh-CN" altLang="en-US" sz="3600" b="1" dirty="0">
            <a:solidFill>
              <a:schemeClr val="tx1"/>
            </a:solidFill>
            <a:latin typeface="华文楷体" pitchFamily="2" charset="-122"/>
            <a:ea typeface="华文楷体" pitchFamily="2" charset="-122"/>
          </a:endParaRPr>
        </a:p>
      </dsp:txBody>
      <dsp:txXfrm rot="10800000">
        <a:off x="1714550" y="0"/>
        <a:ext cx="5363156" cy="1161143"/>
      </dsp:txXfrm>
    </dsp:sp>
    <dsp:sp modelId="{E5A28E27-E922-46FC-8E3B-AE626B114A3C}">
      <dsp:nvSpPr>
        <dsp:cNvPr id="3" name="椭圆 2"/>
        <dsp:cNvSpPr/>
      </dsp:nvSpPr>
      <dsp:spPr bwMode="white">
        <a:xfrm>
          <a:off x="624264" y="0"/>
          <a:ext cx="1161143" cy="1161143"/>
        </a:xfrm>
        <a:prstGeom prst="ellipse">
          <a:avLst/>
        </a:prstGeom>
        <a:blipFill>
          <a:blip r:embed="rId1"/>
          <a:srcRect/>
          <a:stretch>
            <a:fillRect l="-40000" r="-40000"/>
          </a:stretch>
        </a:blipFill>
      </dsp:spPr>
      <dsp:style>
        <a:lnRef idx="2">
          <a:schemeClr val="lt1"/>
        </a:lnRef>
        <a:fillRef idx="1">
          <a:schemeClr val="accent1">
            <a:tint val="50000"/>
          </a:schemeClr>
        </a:fillRef>
        <a:effectRef idx="0">
          <a:scrgbClr r="0" g="0" b="0"/>
        </a:effectRef>
        <a:fontRef idx="minor"/>
      </dsp:style>
      <dsp:txXfrm>
        <a:off x="624264" y="0"/>
        <a:ext cx="1161143" cy="1161143"/>
      </dsp:txXfrm>
    </dsp:sp>
    <dsp:sp modelId="{69386D3E-3F41-4BC1-BF7F-1F600AC29451}">
      <dsp:nvSpPr>
        <dsp:cNvPr id="6" name="五边形 5"/>
        <dsp:cNvSpPr/>
      </dsp:nvSpPr>
      <dsp:spPr bwMode="white">
        <a:xfrm rot="10800000">
          <a:off x="1641156" y="1451429"/>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21920" rIns="227584" bIns="12192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sp:txBody>
      <dsp:txXfrm rot="10800000">
        <a:off x="1641156" y="1451429"/>
        <a:ext cx="5363156" cy="1161143"/>
      </dsp:txXfrm>
    </dsp:sp>
    <dsp:sp modelId="{0DD8C558-629F-4EC1-9037-BBDC2724F509}">
      <dsp:nvSpPr>
        <dsp:cNvPr id="5" name="椭圆 4"/>
        <dsp:cNvSpPr/>
      </dsp:nvSpPr>
      <dsp:spPr bwMode="white">
        <a:xfrm>
          <a:off x="556543" y="1427533"/>
          <a:ext cx="1161143" cy="1161143"/>
        </a:xfrm>
        <a:prstGeom prst="ellipse">
          <a:avLst/>
        </a:prstGeom>
        <a:blipFill>
          <a:blip r:embed="rId2" cstate="print"/>
          <a:srcRect/>
          <a:stretch>
            <a:fillRect l="-25000" r="-25000"/>
          </a:stretch>
        </a:blipFill>
      </dsp:spPr>
      <dsp:style>
        <a:lnRef idx="2">
          <a:schemeClr val="lt1"/>
        </a:lnRef>
        <a:fillRef idx="1">
          <a:schemeClr val="accent1">
            <a:tint val="50000"/>
          </a:schemeClr>
        </a:fillRef>
        <a:effectRef idx="0">
          <a:scrgbClr r="0" g="0" b="0"/>
        </a:effectRef>
        <a:fontRef idx="minor"/>
      </dsp:style>
      <dsp:txXfrm>
        <a:off x="556543" y="1427533"/>
        <a:ext cx="1161143" cy="1161143"/>
      </dsp:txXfrm>
    </dsp:sp>
    <dsp:sp modelId="{FEC73609-6611-4D7C-82BD-9B053A3DDBFC}">
      <dsp:nvSpPr>
        <dsp:cNvPr id="8" name="五边形 7"/>
        <dsp:cNvSpPr/>
      </dsp:nvSpPr>
      <dsp:spPr bwMode="white">
        <a:xfrm rot="10800000">
          <a:off x="1654621" y="2902857"/>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  任务三： 探寻江海之利</a:t>
          </a:r>
          <a:endParaRPr lang="zh-CN" altLang="en-US" sz="3600" b="1" dirty="0">
            <a:solidFill>
              <a:schemeClr val="tx1"/>
            </a:solidFill>
            <a:latin typeface="华文楷体" pitchFamily="2" charset="-122"/>
            <a:ea typeface="华文楷体" pitchFamily="2" charset="-122"/>
          </a:endParaRPr>
        </a:p>
      </dsp:txBody>
      <dsp:txXfrm rot="10800000">
        <a:off x="1654621" y="2902857"/>
        <a:ext cx="5363156" cy="1161143"/>
      </dsp:txXfrm>
    </dsp:sp>
    <dsp:sp modelId="{D6BD632E-39D2-4628-BBFE-0F55E4E5B5D3}">
      <dsp:nvSpPr>
        <dsp:cNvPr id="7" name="椭圆 6"/>
        <dsp:cNvSpPr/>
      </dsp:nvSpPr>
      <dsp:spPr bwMode="white">
        <a:xfrm>
          <a:off x="625438" y="2856748"/>
          <a:ext cx="1161143" cy="1161143"/>
        </a:xfrm>
        <a:prstGeom prst="ellipse">
          <a:avLst/>
        </a:prstGeom>
        <a:blipFill>
          <a:blip r:embed="rId3"/>
          <a:srcRect/>
          <a:stretch>
            <a:fillRect l="-27000" r="-27000"/>
          </a:stretch>
        </a:blipFill>
      </dsp:spPr>
      <dsp:style>
        <a:lnRef idx="2">
          <a:schemeClr val="lt1"/>
        </a:lnRef>
        <a:fillRef idx="1">
          <a:schemeClr val="accent1">
            <a:tint val="50000"/>
          </a:schemeClr>
        </a:fillRef>
        <a:effectRef idx="0">
          <a:scrgbClr r="0" g="0" b="0"/>
        </a:effectRef>
        <a:fontRef idx="minor"/>
      </dsp:style>
      <dsp:txXfrm>
        <a:off x="625438" y="2856748"/>
        <a:ext cx="1161143" cy="1161143"/>
      </dsp:txXfrm>
    </dsp:sp>
  </dsp:spTree>
</dsp:drawing>
</file>

<file path=ppt/diagrams/drawing6.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064896" cy="4064000"/>
        <a:chOff x="0" y="0"/>
        <a:chExt cx="8064896" cy="4064000"/>
      </a:xfrm>
    </dsp:grpSpPr>
    <dsp:sp modelId="{D2D3DFBC-5FAD-4190-BE36-DEDC9AC06D2A}">
      <dsp:nvSpPr>
        <dsp:cNvPr id="4" name="五边形 3"/>
        <dsp:cNvSpPr/>
      </dsp:nvSpPr>
      <dsp:spPr bwMode="white">
        <a:xfrm rot="10800000">
          <a:off x="1714550" y="0"/>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任务一：探因鱼米之乡</a:t>
          </a:r>
          <a:endParaRPr lang="zh-CN" altLang="en-US" sz="3600" b="1" dirty="0">
            <a:solidFill>
              <a:schemeClr val="tx1"/>
            </a:solidFill>
            <a:latin typeface="华文楷体" pitchFamily="2" charset="-122"/>
            <a:ea typeface="华文楷体" pitchFamily="2" charset="-122"/>
          </a:endParaRPr>
        </a:p>
      </dsp:txBody>
      <dsp:txXfrm rot="10800000">
        <a:off x="1714550" y="0"/>
        <a:ext cx="5363156" cy="1161143"/>
      </dsp:txXfrm>
    </dsp:sp>
    <dsp:sp modelId="{E5A28E27-E922-46FC-8E3B-AE626B114A3C}">
      <dsp:nvSpPr>
        <dsp:cNvPr id="3" name="椭圆 2"/>
        <dsp:cNvSpPr/>
      </dsp:nvSpPr>
      <dsp:spPr bwMode="white">
        <a:xfrm>
          <a:off x="624264" y="0"/>
          <a:ext cx="1161143" cy="1161143"/>
        </a:xfrm>
        <a:prstGeom prst="ellipse">
          <a:avLst/>
        </a:prstGeom>
        <a:blipFill>
          <a:blip r:embed="rId1"/>
          <a:srcRect/>
          <a:stretch>
            <a:fillRect l="-40000" r="-40000"/>
          </a:stretch>
        </a:blipFill>
      </dsp:spPr>
      <dsp:style>
        <a:lnRef idx="2">
          <a:schemeClr val="lt1"/>
        </a:lnRef>
        <a:fillRef idx="1">
          <a:schemeClr val="accent1">
            <a:tint val="50000"/>
          </a:schemeClr>
        </a:fillRef>
        <a:effectRef idx="0">
          <a:scrgbClr r="0" g="0" b="0"/>
        </a:effectRef>
        <a:fontRef idx="minor"/>
      </dsp:style>
      <dsp:txXfrm>
        <a:off x="624264" y="0"/>
        <a:ext cx="1161143" cy="1161143"/>
      </dsp:txXfrm>
    </dsp:sp>
    <dsp:sp modelId="{69386D3E-3F41-4BC1-BF7F-1F600AC29451}">
      <dsp:nvSpPr>
        <dsp:cNvPr id="6" name="五边形 5"/>
        <dsp:cNvSpPr/>
      </dsp:nvSpPr>
      <dsp:spPr bwMode="white">
        <a:xfrm rot="10800000">
          <a:off x="1641156" y="1451429"/>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21920" rIns="227584" bIns="12192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sp:txBody>
      <dsp:txXfrm rot="10800000">
        <a:off x="1641156" y="1451429"/>
        <a:ext cx="5363156" cy="1161143"/>
      </dsp:txXfrm>
    </dsp:sp>
    <dsp:sp modelId="{0DD8C558-629F-4EC1-9037-BBDC2724F509}">
      <dsp:nvSpPr>
        <dsp:cNvPr id="5" name="椭圆 4"/>
        <dsp:cNvSpPr/>
      </dsp:nvSpPr>
      <dsp:spPr bwMode="white">
        <a:xfrm>
          <a:off x="556543" y="1427533"/>
          <a:ext cx="1161143" cy="1161143"/>
        </a:xfrm>
        <a:prstGeom prst="ellipse">
          <a:avLst/>
        </a:prstGeom>
        <a:blipFill>
          <a:blip r:embed="rId2" cstate="print"/>
          <a:srcRect/>
          <a:stretch>
            <a:fillRect l="-25000" r="-25000"/>
          </a:stretch>
        </a:blipFill>
      </dsp:spPr>
      <dsp:style>
        <a:lnRef idx="2">
          <a:schemeClr val="lt1"/>
        </a:lnRef>
        <a:fillRef idx="1">
          <a:schemeClr val="accent1">
            <a:tint val="50000"/>
          </a:schemeClr>
        </a:fillRef>
        <a:effectRef idx="0">
          <a:scrgbClr r="0" g="0" b="0"/>
        </a:effectRef>
        <a:fontRef idx="minor"/>
      </dsp:style>
      <dsp:txXfrm>
        <a:off x="556543" y="1427533"/>
        <a:ext cx="1161143" cy="1161143"/>
      </dsp:txXfrm>
    </dsp:sp>
    <dsp:sp modelId="{FEC73609-6611-4D7C-82BD-9B053A3DDBFC}">
      <dsp:nvSpPr>
        <dsp:cNvPr id="8" name="五边形 7"/>
        <dsp:cNvSpPr/>
      </dsp:nvSpPr>
      <dsp:spPr bwMode="white">
        <a:xfrm rot="10800000">
          <a:off x="1654621" y="2902857"/>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  任务三： 探寻江海之利</a:t>
          </a:r>
          <a:endParaRPr lang="zh-CN" altLang="en-US" sz="3600" b="1" dirty="0">
            <a:solidFill>
              <a:schemeClr val="tx1"/>
            </a:solidFill>
            <a:latin typeface="华文楷体" pitchFamily="2" charset="-122"/>
            <a:ea typeface="华文楷体" pitchFamily="2" charset="-122"/>
          </a:endParaRPr>
        </a:p>
      </dsp:txBody>
      <dsp:txXfrm rot="10800000">
        <a:off x="1654621" y="2902857"/>
        <a:ext cx="5363156" cy="1161143"/>
      </dsp:txXfrm>
    </dsp:sp>
    <dsp:sp modelId="{D6BD632E-39D2-4628-BBFE-0F55E4E5B5D3}">
      <dsp:nvSpPr>
        <dsp:cNvPr id="7" name="椭圆 6"/>
        <dsp:cNvSpPr/>
      </dsp:nvSpPr>
      <dsp:spPr bwMode="white">
        <a:xfrm>
          <a:off x="625438" y="2856748"/>
          <a:ext cx="1161143" cy="1161143"/>
        </a:xfrm>
        <a:prstGeom prst="ellipse">
          <a:avLst/>
        </a:prstGeom>
        <a:blipFill>
          <a:blip r:embed="rId3"/>
          <a:srcRect/>
          <a:stretch>
            <a:fillRect l="-27000" r="-27000"/>
          </a:stretch>
        </a:blipFill>
      </dsp:spPr>
      <dsp:style>
        <a:lnRef idx="2">
          <a:schemeClr val="lt1"/>
        </a:lnRef>
        <a:fillRef idx="1">
          <a:schemeClr val="accent1">
            <a:tint val="50000"/>
          </a:schemeClr>
        </a:fillRef>
        <a:effectRef idx="0">
          <a:scrgbClr r="0" g="0" b="0"/>
        </a:effectRef>
        <a:fontRef idx="minor"/>
      </dsp:style>
      <dsp:txXfrm>
        <a:off x="625438" y="2856748"/>
        <a:ext cx="1161143" cy="1161143"/>
      </dsp:txXfrm>
    </dsp:sp>
  </dsp:spTree>
</dsp:drawing>
</file>

<file path=ppt/diagrams/drawing7.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064896" cy="4064000"/>
        <a:chOff x="0" y="0"/>
        <a:chExt cx="8064896" cy="4064000"/>
      </a:xfrm>
    </dsp:grpSpPr>
    <dsp:sp modelId="{D2D3DFBC-5FAD-4190-BE36-DEDC9AC06D2A}">
      <dsp:nvSpPr>
        <dsp:cNvPr id="4" name="五边形 3"/>
        <dsp:cNvSpPr/>
      </dsp:nvSpPr>
      <dsp:spPr bwMode="white">
        <a:xfrm rot="10800000">
          <a:off x="1714550" y="0"/>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任务一：探因鱼米之乡</a:t>
          </a:r>
          <a:endParaRPr lang="zh-CN" altLang="en-US" sz="3600" b="1" dirty="0">
            <a:solidFill>
              <a:schemeClr val="tx1"/>
            </a:solidFill>
            <a:latin typeface="华文楷体" pitchFamily="2" charset="-122"/>
            <a:ea typeface="华文楷体" pitchFamily="2" charset="-122"/>
          </a:endParaRPr>
        </a:p>
      </dsp:txBody>
      <dsp:txXfrm rot="10800000">
        <a:off x="1714550" y="0"/>
        <a:ext cx="5363156" cy="1161143"/>
      </dsp:txXfrm>
    </dsp:sp>
    <dsp:sp modelId="{E5A28E27-E922-46FC-8E3B-AE626B114A3C}">
      <dsp:nvSpPr>
        <dsp:cNvPr id="3" name="椭圆 2"/>
        <dsp:cNvSpPr/>
      </dsp:nvSpPr>
      <dsp:spPr bwMode="white">
        <a:xfrm>
          <a:off x="624264" y="0"/>
          <a:ext cx="1161143" cy="1161143"/>
        </a:xfrm>
        <a:prstGeom prst="ellipse">
          <a:avLst/>
        </a:prstGeom>
        <a:blipFill>
          <a:blip r:embed="rId1"/>
          <a:srcRect/>
          <a:stretch>
            <a:fillRect l="-40000" r="-40000"/>
          </a:stretch>
        </a:blipFill>
      </dsp:spPr>
      <dsp:style>
        <a:lnRef idx="2">
          <a:schemeClr val="lt1"/>
        </a:lnRef>
        <a:fillRef idx="1">
          <a:schemeClr val="accent1">
            <a:tint val="50000"/>
          </a:schemeClr>
        </a:fillRef>
        <a:effectRef idx="0">
          <a:scrgbClr r="0" g="0" b="0"/>
        </a:effectRef>
        <a:fontRef idx="minor"/>
      </dsp:style>
      <dsp:txXfrm>
        <a:off x="624264" y="0"/>
        <a:ext cx="1161143" cy="1161143"/>
      </dsp:txXfrm>
    </dsp:sp>
    <dsp:sp modelId="{69386D3E-3F41-4BC1-BF7F-1F600AC29451}">
      <dsp:nvSpPr>
        <dsp:cNvPr id="6" name="五边形 5"/>
        <dsp:cNvSpPr/>
      </dsp:nvSpPr>
      <dsp:spPr bwMode="white">
        <a:xfrm rot="10800000">
          <a:off x="1641156" y="1451429"/>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21920" rIns="227584" bIns="12192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sp:txBody>
      <dsp:txXfrm rot="10800000">
        <a:off x="1641156" y="1451429"/>
        <a:ext cx="5363156" cy="1161143"/>
      </dsp:txXfrm>
    </dsp:sp>
    <dsp:sp modelId="{0DD8C558-629F-4EC1-9037-BBDC2724F509}">
      <dsp:nvSpPr>
        <dsp:cNvPr id="5" name="椭圆 4"/>
        <dsp:cNvSpPr/>
      </dsp:nvSpPr>
      <dsp:spPr bwMode="white">
        <a:xfrm>
          <a:off x="556543" y="1427533"/>
          <a:ext cx="1161143" cy="1161143"/>
        </a:xfrm>
        <a:prstGeom prst="ellipse">
          <a:avLst/>
        </a:prstGeom>
        <a:blipFill>
          <a:blip r:embed="rId2" cstate="print"/>
          <a:srcRect/>
          <a:stretch>
            <a:fillRect l="-25000" r="-25000"/>
          </a:stretch>
        </a:blipFill>
      </dsp:spPr>
      <dsp:style>
        <a:lnRef idx="2">
          <a:schemeClr val="lt1"/>
        </a:lnRef>
        <a:fillRef idx="1">
          <a:schemeClr val="accent1">
            <a:tint val="50000"/>
          </a:schemeClr>
        </a:fillRef>
        <a:effectRef idx="0">
          <a:scrgbClr r="0" g="0" b="0"/>
        </a:effectRef>
        <a:fontRef idx="minor"/>
      </dsp:style>
      <dsp:txXfrm>
        <a:off x="556543" y="1427533"/>
        <a:ext cx="1161143" cy="1161143"/>
      </dsp:txXfrm>
    </dsp:sp>
    <dsp:sp modelId="{FEC73609-6611-4D7C-82BD-9B053A3DDBFC}">
      <dsp:nvSpPr>
        <dsp:cNvPr id="8" name="五边形 7"/>
        <dsp:cNvSpPr/>
      </dsp:nvSpPr>
      <dsp:spPr bwMode="white">
        <a:xfrm rot="10800000">
          <a:off x="1654621" y="2902857"/>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  任务三： 探寻江海之利</a:t>
          </a:r>
          <a:endParaRPr lang="zh-CN" altLang="en-US" sz="3600" b="1" dirty="0">
            <a:solidFill>
              <a:schemeClr val="tx1"/>
            </a:solidFill>
            <a:latin typeface="华文楷体" pitchFamily="2" charset="-122"/>
            <a:ea typeface="华文楷体" pitchFamily="2" charset="-122"/>
          </a:endParaRPr>
        </a:p>
      </dsp:txBody>
      <dsp:txXfrm rot="10800000">
        <a:off x="1654621" y="2902857"/>
        <a:ext cx="5363156" cy="1161143"/>
      </dsp:txXfrm>
    </dsp:sp>
    <dsp:sp modelId="{D6BD632E-39D2-4628-BBFE-0F55E4E5B5D3}">
      <dsp:nvSpPr>
        <dsp:cNvPr id="7" name="椭圆 6"/>
        <dsp:cNvSpPr/>
      </dsp:nvSpPr>
      <dsp:spPr bwMode="white">
        <a:xfrm>
          <a:off x="625438" y="2856748"/>
          <a:ext cx="1161143" cy="1161143"/>
        </a:xfrm>
        <a:prstGeom prst="ellipse">
          <a:avLst/>
        </a:prstGeom>
        <a:blipFill>
          <a:blip r:embed="rId3"/>
          <a:srcRect/>
          <a:stretch>
            <a:fillRect l="-27000" r="-27000"/>
          </a:stretch>
        </a:blipFill>
      </dsp:spPr>
      <dsp:style>
        <a:lnRef idx="2">
          <a:schemeClr val="lt1"/>
        </a:lnRef>
        <a:fillRef idx="1">
          <a:schemeClr val="accent1">
            <a:tint val="50000"/>
          </a:schemeClr>
        </a:fillRef>
        <a:effectRef idx="0">
          <a:scrgbClr r="0" g="0" b="0"/>
        </a:effectRef>
        <a:fontRef idx="minor"/>
      </dsp:style>
      <dsp:txXfrm>
        <a:off x="625438" y="2856748"/>
        <a:ext cx="1161143" cy="1161143"/>
      </dsp:txXfrm>
    </dsp:sp>
  </dsp:spTree>
</dsp:drawing>
</file>

<file path=ppt/diagrams/drawing8.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064896" cy="4064000"/>
        <a:chOff x="0" y="0"/>
        <a:chExt cx="8064896" cy="4064000"/>
      </a:xfrm>
    </dsp:grpSpPr>
    <dsp:sp modelId="{D2D3DFBC-5FAD-4190-BE36-DEDC9AC06D2A}">
      <dsp:nvSpPr>
        <dsp:cNvPr id="4" name="五边形 3"/>
        <dsp:cNvSpPr/>
      </dsp:nvSpPr>
      <dsp:spPr bwMode="white">
        <a:xfrm rot="10800000">
          <a:off x="1714550" y="0"/>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任务一：探因鱼米之乡</a:t>
          </a:r>
          <a:endParaRPr lang="zh-CN" altLang="en-US" sz="3600" b="1" dirty="0">
            <a:solidFill>
              <a:schemeClr val="tx1"/>
            </a:solidFill>
            <a:latin typeface="华文楷体" pitchFamily="2" charset="-122"/>
            <a:ea typeface="华文楷体" pitchFamily="2" charset="-122"/>
          </a:endParaRPr>
        </a:p>
      </dsp:txBody>
      <dsp:txXfrm rot="10800000">
        <a:off x="1714550" y="0"/>
        <a:ext cx="5363156" cy="1161143"/>
      </dsp:txXfrm>
    </dsp:sp>
    <dsp:sp modelId="{E5A28E27-E922-46FC-8E3B-AE626B114A3C}">
      <dsp:nvSpPr>
        <dsp:cNvPr id="3" name="椭圆 2"/>
        <dsp:cNvSpPr/>
      </dsp:nvSpPr>
      <dsp:spPr bwMode="white">
        <a:xfrm>
          <a:off x="624264" y="0"/>
          <a:ext cx="1161143" cy="1161143"/>
        </a:xfrm>
        <a:prstGeom prst="ellipse">
          <a:avLst/>
        </a:prstGeom>
        <a:blipFill>
          <a:blip r:embed="rId1"/>
          <a:srcRect/>
          <a:stretch>
            <a:fillRect l="-40000" r="-40000"/>
          </a:stretch>
        </a:blipFill>
      </dsp:spPr>
      <dsp:style>
        <a:lnRef idx="2">
          <a:schemeClr val="lt1"/>
        </a:lnRef>
        <a:fillRef idx="1">
          <a:schemeClr val="accent1">
            <a:tint val="50000"/>
          </a:schemeClr>
        </a:fillRef>
        <a:effectRef idx="0">
          <a:scrgbClr r="0" g="0" b="0"/>
        </a:effectRef>
        <a:fontRef idx="minor"/>
      </dsp:style>
      <dsp:txXfrm>
        <a:off x="624264" y="0"/>
        <a:ext cx="1161143" cy="1161143"/>
      </dsp:txXfrm>
    </dsp:sp>
    <dsp:sp modelId="{69386D3E-3F41-4BC1-BF7F-1F600AC29451}">
      <dsp:nvSpPr>
        <dsp:cNvPr id="6" name="五边形 5"/>
        <dsp:cNvSpPr/>
      </dsp:nvSpPr>
      <dsp:spPr bwMode="white">
        <a:xfrm rot="10800000">
          <a:off x="1641156" y="1451429"/>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21920" rIns="227584" bIns="12192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b="1" dirty="0" smtClean="0">
              <a:solidFill>
                <a:schemeClr val="tx1"/>
              </a:solidFill>
              <a:latin typeface="华文楷体" pitchFamily="2" charset="-122"/>
              <a:ea typeface="华文楷体" pitchFamily="2" charset="-122"/>
            </a:rPr>
            <a:t> 任务二：探求河流之用</a:t>
          </a:r>
          <a:endParaRPr lang="zh-CN" altLang="en-US" b="1" dirty="0">
            <a:solidFill>
              <a:schemeClr val="tx1"/>
            </a:solidFill>
            <a:latin typeface="华文楷体" pitchFamily="2" charset="-122"/>
            <a:ea typeface="华文楷体" pitchFamily="2" charset="-122"/>
          </a:endParaRPr>
        </a:p>
      </dsp:txBody>
      <dsp:txXfrm rot="10800000">
        <a:off x="1641156" y="1451429"/>
        <a:ext cx="5363156" cy="1161143"/>
      </dsp:txXfrm>
    </dsp:sp>
    <dsp:sp modelId="{0DD8C558-629F-4EC1-9037-BBDC2724F509}">
      <dsp:nvSpPr>
        <dsp:cNvPr id="5" name="椭圆 4"/>
        <dsp:cNvSpPr/>
      </dsp:nvSpPr>
      <dsp:spPr bwMode="white">
        <a:xfrm>
          <a:off x="556543" y="1427533"/>
          <a:ext cx="1161143" cy="1161143"/>
        </a:xfrm>
        <a:prstGeom prst="ellipse">
          <a:avLst/>
        </a:prstGeom>
        <a:blipFill>
          <a:blip r:embed="rId2" cstate="print"/>
          <a:srcRect/>
          <a:stretch>
            <a:fillRect l="-25000" r="-25000"/>
          </a:stretch>
        </a:blipFill>
      </dsp:spPr>
      <dsp:style>
        <a:lnRef idx="2">
          <a:schemeClr val="lt1"/>
        </a:lnRef>
        <a:fillRef idx="1">
          <a:schemeClr val="accent1">
            <a:tint val="50000"/>
          </a:schemeClr>
        </a:fillRef>
        <a:effectRef idx="0">
          <a:scrgbClr r="0" g="0" b="0"/>
        </a:effectRef>
        <a:fontRef idx="minor"/>
      </dsp:style>
      <dsp:txXfrm>
        <a:off x="556543" y="1427533"/>
        <a:ext cx="1161143" cy="1161143"/>
      </dsp:txXfrm>
    </dsp:sp>
    <dsp:sp modelId="{FEC73609-6611-4D7C-82BD-9B053A3DDBFC}">
      <dsp:nvSpPr>
        <dsp:cNvPr id="8" name="五边形 7"/>
        <dsp:cNvSpPr/>
      </dsp:nvSpPr>
      <dsp:spPr bwMode="white">
        <a:xfrm rot="10800000">
          <a:off x="1654621" y="2902857"/>
          <a:ext cx="5363156" cy="1161143"/>
        </a:xfrm>
        <a:prstGeom prst="homePlate">
          <a:avLst/>
        </a:prstGeom>
      </dsp:spPr>
      <dsp:style>
        <a:lnRef idx="2">
          <a:schemeClr val="lt1"/>
        </a:lnRef>
        <a:fillRef idx="1">
          <a:schemeClr val="accent1"/>
        </a:fillRef>
        <a:effectRef idx="0">
          <a:scrgbClr r="0" g="0" b="0"/>
        </a:effectRef>
        <a:fontRef idx="minor">
          <a:schemeClr val="lt1"/>
        </a:fontRef>
      </dsp:style>
      <dsp:txBody>
        <a:bodyPr rot="10800000" lIns="512031" tIns="137160" rIns="256032" bIns="13716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sz="3600" b="1" dirty="0" smtClean="0">
              <a:solidFill>
                <a:schemeClr val="tx1"/>
              </a:solidFill>
              <a:latin typeface="华文楷体" pitchFamily="2" charset="-122"/>
              <a:ea typeface="华文楷体" pitchFamily="2" charset="-122"/>
            </a:rPr>
            <a:t>  任务三： 探寻江海之利</a:t>
          </a:r>
          <a:endParaRPr lang="zh-CN" altLang="en-US" sz="3600" b="1" dirty="0">
            <a:solidFill>
              <a:schemeClr val="tx1"/>
            </a:solidFill>
            <a:latin typeface="华文楷体" pitchFamily="2" charset="-122"/>
            <a:ea typeface="华文楷体" pitchFamily="2" charset="-122"/>
          </a:endParaRPr>
        </a:p>
      </dsp:txBody>
      <dsp:txXfrm rot="10800000">
        <a:off x="1654621" y="2902857"/>
        <a:ext cx="5363156" cy="1161143"/>
      </dsp:txXfrm>
    </dsp:sp>
    <dsp:sp modelId="{D6BD632E-39D2-4628-BBFE-0F55E4E5B5D3}">
      <dsp:nvSpPr>
        <dsp:cNvPr id="7" name="椭圆 6"/>
        <dsp:cNvSpPr/>
      </dsp:nvSpPr>
      <dsp:spPr bwMode="white">
        <a:xfrm>
          <a:off x="625438" y="2856748"/>
          <a:ext cx="1161143" cy="1161143"/>
        </a:xfrm>
        <a:prstGeom prst="ellipse">
          <a:avLst/>
        </a:prstGeom>
        <a:blipFill>
          <a:blip r:embed="rId3"/>
          <a:srcRect/>
          <a:stretch>
            <a:fillRect l="-27000" r="-27000"/>
          </a:stretch>
        </a:blipFill>
      </dsp:spPr>
      <dsp:style>
        <a:lnRef idx="2">
          <a:schemeClr val="lt1"/>
        </a:lnRef>
        <a:fillRef idx="1">
          <a:schemeClr val="accent1">
            <a:tint val="50000"/>
          </a:schemeClr>
        </a:fillRef>
        <a:effectRef idx="0">
          <a:scrgbClr r="0" g="0" b="0"/>
        </a:effectRef>
        <a:fontRef idx="minor"/>
      </dsp:style>
      <dsp:txXfrm>
        <a:off x="625438" y="2856748"/>
        <a:ext cx="1161143" cy="1161143"/>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jpeg>
</file>

<file path=ppt/media/image12.jpeg>
</file>

<file path=ppt/media/image13.jpeg>
</file>

<file path=ppt/media/image14.png>
</file>

<file path=ppt/media/image15.png>
</file>

<file path=ppt/media/image17.png>
</file>

<file path=ppt/media/image18.png>
</file>

<file path=ppt/media/image19.jpeg>
</file>

<file path=ppt/media/image2.jpeg>
</file>

<file path=ppt/media/image20.jpeg>
</file>

<file path=ppt/media/image21.png>
</file>

<file path=ppt/media/image22.jpeg>
</file>

<file path=ppt/media/image23.jpeg>
</file>

<file path=ppt/media/image24.png>
</file>

<file path=ppt/media/image25.png>
</file>

<file path=ppt/media/image26.jpeg>
</file>

<file path=ppt/media/image27.jpeg>
</file>

<file path=ppt/media/image28.jpe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lstStyle>
            <a:lvl1pPr>
              <a:defRPr sz="1200">
                <a:latin typeface="Arial" panose="020B0604020202020204" pitchFamily="34" charset="0"/>
                <a:ea typeface="宋体" panose="02010600030101010101" pitchFamily="2" charset="-122"/>
              </a:defRPr>
            </a:lvl1pPr>
          </a:lstStyle>
          <a:p>
            <a:pPr>
              <a:defRPr/>
            </a:pPr>
            <a:endParaRPr lang="en-US" altLang="zh-CN"/>
          </a:p>
        </p:txBody>
      </p:sp>
      <p:sp>
        <p:nvSpPr>
          <p:cNvPr id="4099" name="Rectangle 3"/>
          <p:cNvSpPr>
            <a:spLocks noGrp="1" noChangeArrowheads="1"/>
          </p:cNvSpPr>
          <p:nvPr>
            <p:ph type="dt" idx="1"/>
          </p:nvPr>
        </p:nvSpPr>
        <p:spPr bwMode="auto">
          <a:xfrm>
            <a:off x="3884613" y="0"/>
            <a:ext cx="2971800" cy="457200"/>
          </a:xfrm>
          <a:prstGeom prst="rect">
            <a:avLst/>
          </a:prstGeom>
          <a:noFill/>
          <a:ln>
            <a:noFill/>
          </a:ln>
          <a:effectLst/>
        </p:spPr>
        <p:txBody>
          <a:bodyPr vert="horz" wrap="square" lIns="91440" tIns="45720" rIns="91440" bIns="45720" numCol="1" anchor="t" anchorCtr="0" compatLnSpc="1"/>
          <a:lstStyle>
            <a:lvl1pPr algn="r">
              <a:defRPr sz="1200">
                <a:latin typeface="Arial" panose="020B0604020202020204" pitchFamily="34" charset="0"/>
                <a:ea typeface="宋体" panose="02010600030101010101" pitchFamily="2" charset="-122"/>
              </a:defRPr>
            </a:lvl1pPr>
          </a:lstStyle>
          <a:p>
            <a:pPr>
              <a:defRPr/>
            </a:pPr>
            <a:endParaRPr lang="en-US" altLang="zh-CN"/>
          </a:p>
        </p:txBody>
      </p:sp>
      <p:sp>
        <p:nvSpPr>
          <p:cNvPr id="13316" name="Rectangle 4"/>
          <p:cNvSpPr>
            <a:spLocks noGrp="1" noRot="1" noChangeAspect="1" noChangeArrowheads="1" noTextEdit="1"/>
          </p:cNvSpPr>
          <p:nvPr>
            <p:ph type="sldImg" idx="2"/>
          </p:nvPr>
        </p:nvSpPr>
        <p:spPr bwMode="auto">
          <a:xfrm>
            <a:off x="381533" y="685800"/>
            <a:ext cx="6094934" cy="3429000"/>
          </a:xfrm>
          <a:prstGeom prst="rect">
            <a:avLst/>
          </a:prstGeom>
          <a:noFill/>
          <a:ln w="9525">
            <a:solidFill>
              <a:srgbClr val="000000"/>
            </a:solidFill>
            <a:miter lim="800000"/>
          </a:ln>
        </p:spPr>
      </p:sp>
      <p:sp>
        <p:nvSpPr>
          <p:cNvPr id="4101" name="Rectangle 5"/>
          <p:cNvSpPr>
            <a:spLocks noGrp="1" noChangeArrowheads="1"/>
          </p:cNvSpPr>
          <p:nvPr>
            <p:ph type="body" sz="quarter" idx="3"/>
          </p:nvPr>
        </p:nvSpPr>
        <p:spPr bwMode="auto">
          <a:xfrm>
            <a:off x="685800" y="4343400"/>
            <a:ext cx="5486400" cy="4114800"/>
          </a:xfrm>
          <a:prstGeom prst="rect">
            <a:avLst/>
          </a:prstGeom>
          <a:noFill/>
          <a:ln>
            <a:noFill/>
          </a:ln>
          <a:effectLst/>
        </p:spPr>
        <p:txBody>
          <a:bodyPr vert="horz" wrap="square" lIns="91440" tIns="45720" rIns="91440" bIns="45720" numCol="1" anchor="t" anchorCtr="0" compatLnSpc="1"/>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smtClean="0"/>
          </a:p>
        </p:txBody>
      </p:sp>
      <p:sp>
        <p:nvSpPr>
          <p:cNvPr id="4102" name="Rectangle 6"/>
          <p:cNvSpPr>
            <a:spLocks noGrp="1" noChangeArrowheads="1"/>
          </p:cNvSpPr>
          <p:nvPr>
            <p:ph type="ftr" sz="quarter" idx="4"/>
          </p:nvPr>
        </p:nvSpPr>
        <p:spPr bwMode="auto">
          <a:xfrm>
            <a:off x="0" y="8685213"/>
            <a:ext cx="2971800" cy="457200"/>
          </a:xfrm>
          <a:prstGeom prst="rect">
            <a:avLst/>
          </a:prstGeom>
          <a:noFill/>
          <a:ln>
            <a:noFill/>
          </a:ln>
          <a:effectLst/>
        </p:spPr>
        <p:txBody>
          <a:bodyPr vert="horz" wrap="square" lIns="91440" tIns="45720" rIns="91440" bIns="45720" numCol="1" anchor="b" anchorCtr="0" compatLnSpc="1"/>
          <a:lstStyle>
            <a:lvl1pPr>
              <a:defRPr sz="1200">
                <a:latin typeface="Arial" panose="020B0604020202020204" pitchFamily="34" charset="0"/>
                <a:ea typeface="宋体" panose="02010600030101010101" pitchFamily="2" charset="-122"/>
              </a:defRPr>
            </a:lvl1pPr>
          </a:lstStyle>
          <a:p>
            <a:pPr>
              <a:defRPr/>
            </a:pPr>
            <a:endParaRPr lang="en-US" altLang="zh-CN"/>
          </a:p>
        </p:txBody>
      </p:sp>
      <p:sp>
        <p:nvSpPr>
          <p:cNvPr id="4103" name="Rectangle 7"/>
          <p:cNvSpPr>
            <a:spLocks noGrp="1" noChangeArrowheads="1"/>
          </p:cNvSpPr>
          <p:nvPr>
            <p:ph type="sldNum" sz="quarter" idx="5"/>
          </p:nvPr>
        </p:nvSpPr>
        <p:spPr bwMode="auto">
          <a:xfrm>
            <a:off x="3884613" y="8685213"/>
            <a:ext cx="2971800" cy="457200"/>
          </a:xfrm>
          <a:prstGeom prst="rect">
            <a:avLst/>
          </a:prstGeom>
          <a:noFill/>
          <a:ln>
            <a:noFill/>
          </a:ln>
          <a:effectLst/>
        </p:spPr>
        <p:txBody>
          <a:bodyPr vert="horz" wrap="square" lIns="91440" tIns="45720" rIns="91440" bIns="45720" numCol="1" anchor="b" anchorCtr="0" compatLnSpc="1"/>
          <a:lstStyle>
            <a:lvl1pPr algn="r">
              <a:defRPr sz="1200">
                <a:latin typeface="Arial" panose="020B0604020202020204" pitchFamily="34" charset="0"/>
                <a:ea typeface="宋体" panose="02010600030101010101" pitchFamily="2" charset="-122"/>
              </a:defRPr>
            </a:lvl1pPr>
          </a:lstStyle>
          <a:p>
            <a:pPr>
              <a:defRPr/>
            </a:pPr>
            <a:fld id="{EB7A77E5-36D5-49CD-A30F-7FEA23CDF051}" type="slidenum">
              <a:rPr lang="en-US" altLang="zh-CN"/>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p:cNvSpPr>
            <a:spLocks noGrp="1" noChangeArrowheads="1"/>
          </p:cNvSpPr>
          <p:nvPr>
            <p:ph type="sldNum" sz="quarter" idx="5"/>
          </p:nvPr>
        </p:nvSpPr>
        <p:spPr>
          <a:noFill/>
          <a:ln>
            <a:miter lim="800000"/>
          </a:ln>
        </p:spPr>
        <p:txBody>
          <a:bodyPr/>
          <a:lstStyle/>
          <a:p>
            <a:fld id="{5D199218-86A3-4F53-A355-FADB651347A4}"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
        <p:nvSpPr>
          <p:cNvPr id="23554" name="幻灯片图像占位符 1"/>
          <p:cNvSpPr>
            <a:spLocks noGrp="1" noRot="1" noChangeAspect="1" noTextEdit="1"/>
          </p:cNvSpPr>
          <p:nvPr>
            <p:ph type="sldImg"/>
          </p:nvPr>
        </p:nvSpPr>
        <p:spPr/>
      </p:sp>
      <p:sp>
        <p:nvSpPr>
          <p:cNvPr id="23555" name="备注占位符 2"/>
          <p:cNvSpPr>
            <a:spLocks noGrp="1"/>
          </p:cNvSpPr>
          <p:nvPr>
            <p:ph type="body" idx="1"/>
          </p:nvPr>
        </p:nvSpPr>
        <p:spPr>
          <a:noFill/>
        </p:spPr>
        <p:txBody>
          <a:bodyPr/>
          <a:lstStyle/>
          <a:p>
            <a:pPr eaLnBrk="1" hangingPunct="1">
              <a:spcBef>
                <a:spcPct val="0"/>
              </a:spcBef>
            </a:pPr>
            <a:endParaRPr lang="zh-CN" altLang="zh-CN" smtClean="0">
              <a:latin typeface="Arial" panose="020B0604020202020204" pitchFamily="34" charset="0"/>
              <a:ea typeface="宋体" panose="02010600030101010101" pitchFamily="2" charset="-122"/>
            </a:endParaRPr>
          </a:p>
        </p:txBody>
      </p:sp>
      <p:sp>
        <p:nvSpPr>
          <p:cNvPr id="27651" name="灯片编号占位符 3"/>
          <p:cNvSpPr txBox="1">
            <a:spLocks noGrp="1"/>
          </p:cNvSpPr>
          <p:nvPr/>
        </p:nvSpPr>
        <p:spPr bwMode="auto">
          <a:xfrm>
            <a:off x="3884613" y="8685213"/>
            <a:ext cx="2971800" cy="457200"/>
          </a:xfrm>
          <a:prstGeom prst="rect">
            <a:avLst/>
          </a:prstGeom>
          <a:noFill/>
          <a:ln>
            <a:miter lim="800000"/>
          </a:ln>
        </p:spPr>
        <p:txBody>
          <a:bodyPr anchor="b"/>
          <a:lstStyle/>
          <a:p>
            <a:pPr algn="r">
              <a:defRPr/>
            </a:pPr>
            <a:fld id="{83076EB2-1024-460B-8A7A-92D90384C0C3}" type="slidenum">
              <a:rPr lang="zh-CN" altLang="en-US" sz="1200">
                <a:latin typeface="+mn-lt"/>
                <a:ea typeface="+mn-ea"/>
              </a:rPr>
            </a:fld>
            <a:endParaRPr lang="zh-CN" altLang="en-US" sz="1200">
              <a:latin typeface="+mn-lt"/>
              <a:ea typeface="+mn-ea"/>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幻灯片图像占位符 1"/>
          <p:cNvSpPr>
            <a:spLocks noGrp="1" noRot="1" noChangeAspect="1"/>
          </p:cNvSpPr>
          <p:nvPr>
            <p:ph type="sldImg"/>
          </p:nvPr>
        </p:nvSpPr>
        <p:spPr/>
      </p:sp>
      <p:sp>
        <p:nvSpPr>
          <p:cNvPr id="41986" name="备注占位符 2"/>
          <p:cNvSpPr>
            <a:spLocks noGrp="1"/>
          </p:cNvSpPr>
          <p:nvPr>
            <p:ph type="body" idx="1"/>
          </p:nvPr>
        </p:nvSpPr>
        <p:spPr>
          <a:noFill/>
        </p:spPr>
        <p:txBody>
          <a:bodyPr/>
          <a:lstStyle/>
          <a:p>
            <a:pPr eaLnBrk="1" hangingPunct="1"/>
            <a:endParaRPr lang="zh-CN" altLang="en-US" smtClean="0">
              <a:latin typeface="Arial" panose="020B0604020202020204" pitchFamily="34" charset="0"/>
              <a:ea typeface="宋体" panose="02010600030101010101" pitchFamily="2" charset="-122"/>
            </a:endParaRPr>
          </a:p>
        </p:txBody>
      </p:sp>
      <p:sp>
        <p:nvSpPr>
          <p:cNvPr id="41987" name="灯片编号占位符 3"/>
          <p:cNvSpPr>
            <a:spLocks noGrp="1"/>
          </p:cNvSpPr>
          <p:nvPr>
            <p:ph type="sldNum" sz="quarter" idx="5"/>
          </p:nvPr>
        </p:nvSpPr>
        <p:spPr>
          <a:noFill/>
          <a:ln>
            <a:miter lim="800000"/>
          </a:ln>
        </p:spPr>
        <p:txBody>
          <a:bodyPr/>
          <a:lstStyle/>
          <a:p>
            <a:fld id="{CCD991E3-C01C-4F3C-9922-F99888F699AA}"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p:cNvSpPr>
            <a:spLocks noGrp="1" noChangeArrowheads="1"/>
          </p:cNvSpPr>
          <p:nvPr>
            <p:ph type="sldNum" sz="quarter" idx="5"/>
          </p:nvPr>
        </p:nvSpPr>
        <p:spPr>
          <a:noFill/>
          <a:ln>
            <a:miter lim="800000"/>
          </a:ln>
        </p:spPr>
        <p:txBody>
          <a:bodyPr/>
          <a:lstStyle/>
          <a:p>
            <a:fld id="{33421517-5916-4C72-9527-AE7DEBFE6AD9}"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
        <p:nvSpPr>
          <p:cNvPr id="48130" name="幻灯片图像占位符 1"/>
          <p:cNvSpPr>
            <a:spLocks noGrp="1" noRot="1" noChangeAspect="1" noTextEdit="1"/>
          </p:cNvSpPr>
          <p:nvPr>
            <p:ph type="sldImg"/>
          </p:nvPr>
        </p:nvSpPr>
        <p:spPr/>
      </p:sp>
      <p:sp>
        <p:nvSpPr>
          <p:cNvPr id="48131" name="备注占位符 2"/>
          <p:cNvSpPr>
            <a:spLocks noGrp="1"/>
          </p:cNvSpPr>
          <p:nvPr>
            <p:ph type="body" idx="1"/>
          </p:nvPr>
        </p:nvSpPr>
        <p:spPr>
          <a:noFill/>
        </p:spPr>
        <p:txBody>
          <a:bodyPr/>
          <a:lstStyle/>
          <a:p>
            <a:pPr eaLnBrk="1" hangingPunct="1">
              <a:spcBef>
                <a:spcPct val="0"/>
              </a:spcBef>
            </a:pPr>
            <a:r>
              <a:rPr lang="zh-CN" altLang="en-US" smtClean="0">
                <a:latin typeface="Arial" panose="020B0604020202020204" pitchFamily="34" charset="0"/>
                <a:ea typeface="宋体" panose="02010600030101010101" pitchFamily="2" charset="-122"/>
              </a:rPr>
              <a:t>今天，我们以长江三角洲为案例学习了区位在一个地区经济发展的中的作用。依托便利的水运的长江入海口和沿海的中枢的位置优势，长江三角洲地区发展成为我国经济最发达地区和最大城市群，并成为我国弓箭型经济格局中的那个箭头，也就是龙头。同学们，你们学会了吗？来做一做检测题吧。</a:t>
            </a:r>
            <a:endParaRPr lang="zh-CN" altLang="en-US" smtClean="0">
              <a:latin typeface="Arial" panose="020B0604020202020204" pitchFamily="34" charset="0"/>
              <a:ea typeface="宋体" panose="02010600030101010101" pitchFamily="2" charset="-122"/>
            </a:endParaRPr>
          </a:p>
        </p:txBody>
      </p:sp>
      <p:sp>
        <p:nvSpPr>
          <p:cNvPr id="32771" name="灯片编号占位符 3"/>
          <p:cNvSpPr txBox="1">
            <a:spLocks noGrp="1"/>
          </p:cNvSpPr>
          <p:nvPr/>
        </p:nvSpPr>
        <p:spPr bwMode="auto">
          <a:xfrm>
            <a:off x="3884613" y="8685213"/>
            <a:ext cx="2971800" cy="457200"/>
          </a:xfrm>
          <a:prstGeom prst="rect">
            <a:avLst/>
          </a:prstGeom>
          <a:noFill/>
          <a:ln>
            <a:miter lim="800000"/>
          </a:ln>
        </p:spPr>
        <p:txBody>
          <a:bodyPr anchor="b"/>
          <a:lstStyle/>
          <a:p>
            <a:pPr algn="r">
              <a:defRPr/>
            </a:pPr>
            <a:fld id="{BFF84902-3500-4EEA-BE12-E14DFA91AF8E}" type="slidenum">
              <a:rPr lang="zh-CN" altLang="en-US" sz="1200">
                <a:latin typeface="+mn-lt"/>
                <a:ea typeface="+mn-ea"/>
              </a:rPr>
            </a:fld>
            <a:endParaRPr lang="zh-CN" altLang="en-US" sz="1200">
              <a:latin typeface="+mn-lt"/>
              <a:ea typeface="+mn-ea"/>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p:cNvSpPr>
            <a:spLocks noGrp="1" noChangeArrowheads="1"/>
          </p:cNvSpPr>
          <p:nvPr>
            <p:ph type="sldNum" sz="quarter" idx="5"/>
          </p:nvPr>
        </p:nvSpPr>
        <p:spPr>
          <a:noFill/>
          <a:ln>
            <a:miter lim="800000"/>
          </a:ln>
        </p:spPr>
        <p:txBody>
          <a:bodyPr/>
          <a:lstStyle/>
          <a:p>
            <a:fld id="{8FDD3041-35DA-4663-AE18-8D5202B105FA}"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
        <p:nvSpPr>
          <p:cNvPr id="50178" name="幻灯片图像占位符 1"/>
          <p:cNvSpPr>
            <a:spLocks noGrp="1" noRot="1" noChangeAspect="1" noTextEdit="1"/>
          </p:cNvSpPr>
          <p:nvPr>
            <p:ph type="sldImg"/>
          </p:nvPr>
        </p:nvSpPr>
        <p:spPr/>
      </p:sp>
      <p:sp>
        <p:nvSpPr>
          <p:cNvPr id="50179" name="备注占位符 2"/>
          <p:cNvSpPr>
            <a:spLocks noGrp="1"/>
          </p:cNvSpPr>
          <p:nvPr>
            <p:ph type="body" idx="1"/>
          </p:nvPr>
        </p:nvSpPr>
        <p:spPr>
          <a:noFill/>
        </p:spPr>
        <p:txBody>
          <a:bodyPr/>
          <a:lstStyle/>
          <a:p>
            <a:pPr eaLnBrk="1" hangingPunct="1">
              <a:spcBef>
                <a:spcPct val="0"/>
              </a:spcBef>
            </a:pPr>
            <a:endParaRPr lang="zh-CN" altLang="zh-CN" smtClean="0">
              <a:latin typeface="Arial" panose="020B0604020202020204" pitchFamily="34" charset="0"/>
              <a:ea typeface="宋体" panose="02010600030101010101" pitchFamily="2" charset="-122"/>
            </a:endParaRPr>
          </a:p>
        </p:txBody>
      </p:sp>
      <p:sp>
        <p:nvSpPr>
          <p:cNvPr id="32771" name="灯片编号占位符 3"/>
          <p:cNvSpPr txBox="1">
            <a:spLocks noGrp="1"/>
          </p:cNvSpPr>
          <p:nvPr/>
        </p:nvSpPr>
        <p:spPr bwMode="auto">
          <a:xfrm>
            <a:off x="3884613" y="8685213"/>
            <a:ext cx="2971800" cy="457200"/>
          </a:xfrm>
          <a:prstGeom prst="rect">
            <a:avLst/>
          </a:prstGeom>
          <a:noFill/>
          <a:ln>
            <a:miter lim="800000"/>
          </a:ln>
        </p:spPr>
        <p:txBody>
          <a:bodyPr anchor="b"/>
          <a:lstStyle/>
          <a:p>
            <a:pPr algn="r">
              <a:defRPr/>
            </a:pPr>
            <a:fld id="{96DEEB0D-9D97-4A63-BE85-2F6ABCD14E79}" type="slidenum">
              <a:rPr lang="zh-CN" altLang="en-US" sz="1200">
                <a:latin typeface="+mn-lt"/>
                <a:ea typeface="+mn-ea"/>
              </a:rPr>
            </a:fld>
            <a:endParaRPr lang="zh-CN" altLang="en-US" sz="1200">
              <a:latin typeface="+mn-lt"/>
              <a:ea typeface="+mn-ea"/>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幻灯片图像占位符 1"/>
          <p:cNvSpPr>
            <a:spLocks noGrp="1" noRot="1" noChangeAspect="1"/>
          </p:cNvSpPr>
          <p:nvPr>
            <p:ph type="sldImg"/>
          </p:nvPr>
        </p:nvSpPr>
        <p:spPr/>
      </p:sp>
      <p:sp>
        <p:nvSpPr>
          <p:cNvPr id="52226" name="备注占位符 2"/>
          <p:cNvSpPr>
            <a:spLocks noGrp="1"/>
          </p:cNvSpPr>
          <p:nvPr>
            <p:ph type="body" idx="1"/>
          </p:nvPr>
        </p:nvSpPr>
        <p:spPr>
          <a:noFill/>
        </p:spPr>
        <p:txBody>
          <a:bodyPr/>
          <a:lstStyle/>
          <a:p>
            <a:pPr eaLnBrk="1" hangingPunct="1"/>
            <a:endParaRPr lang="zh-CN" altLang="en-US" smtClean="0">
              <a:latin typeface="Arial" panose="020B0604020202020204" pitchFamily="34" charset="0"/>
              <a:ea typeface="宋体" panose="02010600030101010101" pitchFamily="2" charset="-122"/>
            </a:endParaRPr>
          </a:p>
        </p:txBody>
      </p:sp>
      <p:sp>
        <p:nvSpPr>
          <p:cNvPr id="52227" name="灯片编号占位符 3"/>
          <p:cNvSpPr>
            <a:spLocks noGrp="1"/>
          </p:cNvSpPr>
          <p:nvPr>
            <p:ph type="sldNum" sz="quarter" idx="5"/>
          </p:nvPr>
        </p:nvSpPr>
        <p:spPr>
          <a:noFill/>
          <a:ln>
            <a:miter lim="800000"/>
          </a:ln>
        </p:spPr>
        <p:txBody>
          <a:bodyPr/>
          <a:lstStyle/>
          <a:p>
            <a:fld id="{8BD69482-DDEE-464F-97FC-D88DC2CA6873}"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幻灯片图像占位符 1"/>
          <p:cNvSpPr>
            <a:spLocks noGrp="1" noRot="1" noChangeAspect="1" noTextEdit="1"/>
          </p:cNvSpPr>
          <p:nvPr>
            <p:ph type="sldImg"/>
          </p:nvPr>
        </p:nvSpPr>
        <p:spPr/>
      </p:sp>
      <p:sp>
        <p:nvSpPr>
          <p:cNvPr id="25602" name="备注占位符 2"/>
          <p:cNvSpPr>
            <a:spLocks noGrp="1"/>
          </p:cNvSpPr>
          <p:nvPr>
            <p:ph type="body" idx="1"/>
          </p:nvPr>
        </p:nvSpPr>
        <p:spPr>
          <a:noFill/>
        </p:spPr>
        <p:txBody>
          <a:bodyPr/>
          <a:lstStyle/>
          <a:p>
            <a:pPr eaLnBrk="1" hangingPunct="1"/>
            <a:endParaRPr lang="zh-CN" altLang="en-US" smtClean="0">
              <a:latin typeface="Arial" panose="020B0604020202020204" pitchFamily="34" charset="0"/>
              <a:ea typeface="宋体" panose="02010600030101010101" pitchFamily="2" charset="-122"/>
            </a:endParaRPr>
          </a:p>
        </p:txBody>
      </p:sp>
      <p:sp>
        <p:nvSpPr>
          <p:cNvPr id="25603" name="灯片编号占位符 3"/>
          <p:cNvSpPr txBox="1">
            <a:spLocks noGrp="1"/>
          </p:cNvSpPr>
          <p:nvPr/>
        </p:nvSpPr>
        <p:spPr bwMode="auto">
          <a:xfrm>
            <a:off x="3884613" y="8685213"/>
            <a:ext cx="2971800" cy="457200"/>
          </a:xfrm>
          <a:prstGeom prst="rect">
            <a:avLst/>
          </a:prstGeom>
          <a:noFill/>
          <a:ln w="9525">
            <a:noFill/>
            <a:miter lim="800000"/>
          </a:ln>
        </p:spPr>
        <p:txBody>
          <a:bodyPr anchor="b"/>
          <a:lstStyle/>
          <a:p>
            <a:pPr algn="r"/>
            <a:fld id="{AA99B9A0-3CC9-483A-A4E2-BE4619A9030C}" type="slidenum">
              <a:rPr lang="en-US" altLang="zh-CN" sz="1200"/>
            </a:fld>
            <a:endParaRPr lang="en-US" altLang="zh-CN"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备注占位符 2"/>
          <p:cNvSpPr>
            <a:spLocks noGrp="1"/>
          </p:cNvSpPr>
          <p:nvPr>
            <p:ph type="body" idx="1"/>
          </p:nvPr>
        </p:nvSpPr>
        <p:spPr>
          <a:noFill/>
        </p:spPr>
        <p:txBody>
          <a:bodyPr/>
          <a:lstStyle/>
          <a:p>
            <a:pPr eaLnBrk="1" hangingPunct="1"/>
            <a:r>
              <a:rPr lang="zh-CN" altLang="en-US" smtClean="0">
                <a:latin typeface="Arial" panose="020B0604020202020204" pitchFamily="34" charset="0"/>
                <a:ea typeface="宋体" panose="02010600030101010101" pitchFamily="2" charset="-122"/>
              </a:rPr>
              <a:t>这个具有“自然之美”“人文之美”“现代之美”的江南水乡指的是哪个地区？长江三角洲</a:t>
            </a:r>
            <a:endParaRPr lang="en-US" altLang="zh-CN" smtClean="0">
              <a:latin typeface="Arial" panose="020B0604020202020204" pitchFamily="34" charset="0"/>
              <a:ea typeface="宋体" panose="02010600030101010101" pitchFamily="2" charset="-122"/>
            </a:endParaRPr>
          </a:p>
          <a:p>
            <a:pPr eaLnBrk="1" hangingPunct="1"/>
            <a:r>
              <a:rPr lang="zh-CN" altLang="en-US" smtClean="0">
                <a:latin typeface="Arial" panose="020B0604020202020204" pitchFamily="34" charset="0"/>
                <a:ea typeface="宋体" panose="02010600030101010101" pitchFamily="2" charset="-122"/>
              </a:rPr>
              <a:t>长江三角洲地区，从自然的角度讲是长江在入海口形成的冲击平原；从经济的角度讲是经济圈；在人文的角度讲是鱼米之乡、丝绸之邦。大致范围是：包括上海、江苏南部和浙江北部。</a:t>
            </a:r>
            <a:endParaRPr lang="en-US" altLang="zh-CN" smtClean="0">
              <a:latin typeface="Arial" panose="020B0604020202020204" pitchFamily="34" charset="0"/>
              <a:ea typeface="宋体" panose="02010600030101010101" pitchFamily="2" charset="-122"/>
            </a:endParaRPr>
          </a:p>
        </p:txBody>
      </p:sp>
      <p:sp>
        <p:nvSpPr>
          <p:cNvPr id="21507" name="灯片编号占位符 3"/>
          <p:cNvSpPr>
            <a:spLocks noGrp="1"/>
          </p:cNvSpPr>
          <p:nvPr>
            <p:ph type="sldNum" sz="quarter" idx="5"/>
          </p:nvPr>
        </p:nvSpPr>
        <p:spPr>
          <a:noFill/>
          <a:ln>
            <a:miter lim="800000"/>
          </a:ln>
        </p:spPr>
        <p:txBody>
          <a:bodyPr/>
          <a:lstStyle/>
          <a:p>
            <a:fld id="{6E1B8278-9C2E-4F1C-9B43-65CFCEA6EAD6}"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a:noFill/>
          <a:ln>
            <a:miter lim="800000"/>
          </a:ln>
        </p:spPr>
        <p:txBody>
          <a:bodyPr/>
          <a:lstStyle/>
          <a:p>
            <a:fld id="{3FF3AB42-45B7-4F1D-9668-359224F57DFC}"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
        <p:nvSpPr>
          <p:cNvPr id="27650" name="幻灯片图像占位符 1"/>
          <p:cNvSpPr>
            <a:spLocks noGrp="1" noRot="1" noChangeAspect="1" noTextEdit="1"/>
          </p:cNvSpPr>
          <p:nvPr>
            <p:ph type="sldImg"/>
          </p:nvPr>
        </p:nvSpPr>
        <p:spPr/>
      </p:sp>
      <p:sp>
        <p:nvSpPr>
          <p:cNvPr id="27651" name="备注占位符 2"/>
          <p:cNvSpPr>
            <a:spLocks noGrp="1"/>
          </p:cNvSpPr>
          <p:nvPr>
            <p:ph type="body" idx="1"/>
          </p:nvPr>
        </p:nvSpPr>
        <p:spPr>
          <a:noFill/>
        </p:spPr>
        <p:txBody>
          <a:bodyPr/>
          <a:lstStyle/>
          <a:p>
            <a:pPr eaLnBrk="1" hangingPunct="1">
              <a:spcBef>
                <a:spcPct val="0"/>
              </a:spcBef>
            </a:pPr>
            <a:endParaRPr lang="zh-CN" altLang="zh-CN" smtClean="0">
              <a:latin typeface="Arial" panose="020B0604020202020204" pitchFamily="34" charset="0"/>
              <a:ea typeface="宋体" panose="02010600030101010101" pitchFamily="2" charset="-122"/>
            </a:endParaRPr>
          </a:p>
        </p:txBody>
      </p:sp>
      <p:sp>
        <p:nvSpPr>
          <p:cNvPr id="32771" name="灯片编号占位符 3"/>
          <p:cNvSpPr txBox="1">
            <a:spLocks noGrp="1"/>
          </p:cNvSpPr>
          <p:nvPr/>
        </p:nvSpPr>
        <p:spPr bwMode="auto">
          <a:xfrm>
            <a:off x="3884613" y="8685213"/>
            <a:ext cx="2971800" cy="457200"/>
          </a:xfrm>
          <a:prstGeom prst="rect">
            <a:avLst/>
          </a:prstGeom>
          <a:noFill/>
          <a:ln>
            <a:miter lim="800000"/>
          </a:ln>
        </p:spPr>
        <p:txBody>
          <a:bodyPr anchor="b"/>
          <a:lstStyle/>
          <a:p>
            <a:pPr algn="r">
              <a:defRPr/>
            </a:pPr>
            <a:fld id="{3F5366F8-7D36-49BE-ACB6-8A3B07F0CF3E}" type="slidenum">
              <a:rPr lang="zh-CN" altLang="en-US" sz="1200">
                <a:latin typeface="+mn-lt"/>
                <a:ea typeface="+mn-ea"/>
              </a:rPr>
            </a:fld>
            <a:endParaRPr lang="zh-CN" altLang="en-US" sz="1200">
              <a:latin typeface="+mn-lt"/>
              <a:ea typeface="+mn-ea"/>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p:cNvSpPr>
            <a:spLocks noGrp="1" noChangeArrowheads="1"/>
          </p:cNvSpPr>
          <p:nvPr>
            <p:ph type="sldNum" sz="quarter" idx="5"/>
          </p:nvPr>
        </p:nvSpPr>
        <p:spPr>
          <a:noFill/>
          <a:ln>
            <a:miter lim="800000"/>
          </a:ln>
        </p:spPr>
        <p:txBody>
          <a:bodyPr/>
          <a:lstStyle/>
          <a:p>
            <a:fld id="{C705E459-9A7E-4038-9D97-34A599755B97}"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
        <p:nvSpPr>
          <p:cNvPr id="29698" name="幻灯片图像占位符 1"/>
          <p:cNvSpPr>
            <a:spLocks noGrp="1" noRot="1" noChangeAspect="1" noTextEdit="1"/>
          </p:cNvSpPr>
          <p:nvPr>
            <p:ph type="sldImg"/>
          </p:nvPr>
        </p:nvSpPr>
        <p:spPr/>
      </p:sp>
      <p:sp>
        <p:nvSpPr>
          <p:cNvPr id="29699" name="备注占位符 2"/>
          <p:cNvSpPr>
            <a:spLocks noGrp="1"/>
          </p:cNvSpPr>
          <p:nvPr>
            <p:ph type="body" idx="1"/>
          </p:nvPr>
        </p:nvSpPr>
        <p:spPr>
          <a:noFill/>
        </p:spPr>
        <p:txBody>
          <a:bodyPr/>
          <a:lstStyle/>
          <a:p>
            <a:pPr eaLnBrk="1" hangingPunct="1">
              <a:spcBef>
                <a:spcPct val="0"/>
              </a:spcBef>
            </a:pPr>
            <a:endParaRPr lang="zh-CN" altLang="zh-CN" smtClean="0">
              <a:latin typeface="Arial" panose="020B0604020202020204" pitchFamily="34" charset="0"/>
              <a:ea typeface="宋体" panose="02010600030101010101" pitchFamily="2" charset="-122"/>
            </a:endParaRPr>
          </a:p>
        </p:txBody>
      </p:sp>
      <p:sp>
        <p:nvSpPr>
          <p:cNvPr id="32771" name="灯片编号占位符 3"/>
          <p:cNvSpPr txBox="1">
            <a:spLocks noGrp="1"/>
          </p:cNvSpPr>
          <p:nvPr/>
        </p:nvSpPr>
        <p:spPr bwMode="auto">
          <a:xfrm>
            <a:off x="3884613" y="8685213"/>
            <a:ext cx="2971800" cy="457200"/>
          </a:xfrm>
          <a:prstGeom prst="rect">
            <a:avLst/>
          </a:prstGeom>
          <a:noFill/>
          <a:ln>
            <a:miter lim="800000"/>
          </a:ln>
        </p:spPr>
        <p:txBody>
          <a:bodyPr anchor="b"/>
          <a:lstStyle/>
          <a:p>
            <a:pPr algn="r">
              <a:defRPr/>
            </a:pPr>
            <a:fld id="{16313C09-FAC9-4BD8-9DFA-A2841374CC95}" type="slidenum">
              <a:rPr lang="zh-CN" altLang="en-US" sz="1200">
                <a:latin typeface="+mn-lt"/>
                <a:ea typeface="+mn-ea"/>
              </a:rPr>
            </a:fld>
            <a:endParaRPr lang="zh-CN" altLang="en-US" sz="1200">
              <a:latin typeface="+mn-lt"/>
              <a:ea typeface="+mn-e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defRPr/>
            </a:pPr>
            <a:r>
              <a:rPr lang="zh-CN" altLang="en-US" dirty="0" smtClean="0"/>
              <a:t>细心的同学会发现，这里的自然条件对农业生产也有不利，易发生什么灾害？涝灾。</a:t>
            </a:r>
            <a:r>
              <a:rPr lang="zh-CN" altLang="zh-CN" kern="100" dirty="0" smtClean="0">
                <a:ea typeface="宋体" panose="02010600030101010101" pitchFamily="2" charset="-122"/>
                <a:cs typeface="Times New Roman" panose="02020603050405020304"/>
              </a:rPr>
              <a:t>通过兴修水利工程，西挡淮水，东挡海潮，开挖运河，</a:t>
            </a:r>
            <a:r>
              <a:rPr lang="zh-CN" altLang="en-US" kern="100" dirty="0" smtClean="0">
                <a:solidFill>
                  <a:srgbClr val="000000"/>
                </a:solidFill>
                <a:ea typeface="宋体" panose="02010600030101010101" pitchFamily="2" charset="-122"/>
                <a:cs typeface="Times New Roman" panose="02020603050405020304"/>
              </a:rPr>
              <a:t>建立了</a:t>
            </a:r>
            <a:r>
              <a:rPr lang="zh-CN" altLang="zh-CN" kern="100" dirty="0" smtClean="0">
                <a:solidFill>
                  <a:srgbClr val="000000"/>
                </a:solidFill>
                <a:ea typeface="宋体" panose="02010600030101010101" pitchFamily="2" charset="-122"/>
                <a:cs typeface="Times New Roman" panose="02020603050405020304"/>
              </a:rPr>
              <a:t>稠密</a:t>
            </a:r>
            <a:r>
              <a:rPr lang="zh-CN" altLang="en-US" kern="100" dirty="0" smtClean="0">
                <a:solidFill>
                  <a:srgbClr val="000000"/>
                </a:solidFill>
                <a:ea typeface="宋体" panose="02010600030101010101" pitchFamily="2" charset="-122"/>
                <a:cs typeface="Times New Roman" panose="02020603050405020304"/>
              </a:rPr>
              <a:t>水网</a:t>
            </a:r>
            <a:r>
              <a:rPr lang="zh-CN" altLang="zh-CN" kern="100" dirty="0" smtClean="0">
                <a:ea typeface="宋体" panose="02010600030101010101" pitchFamily="2" charset="-122"/>
                <a:cs typeface="Times New Roman" panose="02020603050405020304"/>
              </a:rPr>
              <a:t>增强排灌能力，</a:t>
            </a:r>
            <a:r>
              <a:rPr lang="zh-CN" altLang="en-US" kern="100" dirty="0" smtClean="0">
                <a:ea typeface="宋体" panose="02010600030101010101" pitchFamily="2" charset="-122"/>
                <a:cs typeface="Times New Roman" panose="02020603050405020304"/>
              </a:rPr>
              <a:t>才使得这里成为“鱼米之乡”。</a:t>
            </a:r>
            <a:endParaRPr lang="zh-CN" altLang="en-US" dirty="0"/>
          </a:p>
        </p:txBody>
      </p:sp>
      <p:sp>
        <p:nvSpPr>
          <p:cNvPr id="33795" name="灯片编号占位符 3"/>
          <p:cNvSpPr>
            <a:spLocks noGrp="1"/>
          </p:cNvSpPr>
          <p:nvPr>
            <p:ph type="sldNum" sz="quarter" idx="5"/>
          </p:nvPr>
        </p:nvSpPr>
        <p:spPr>
          <a:noFill/>
          <a:ln>
            <a:miter lim="800000"/>
          </a:ln>
        </p:spPr>
        <p:txBody>
          <a:bodyPr/>
          <a:lstStyle/>
          <a:p>
            <a:fld id="{73D7F19B-B889-439B-AF67-91747ED647E0}"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miter lim="800000"/>
          </a:ln>
        </p:spPr>
        <p:txBody>
          <a:bodyPr/>
          <a:lstStyle/>
          <a:p>
            <a:fld id="{4F3A7EB9-659C-4BB6-84F0-E9A9E8D1DEDD}"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
        <p:nvSpPr>
          <p:cNvPr id="31746" name="幻灯片图像占位符 1"/>
          <p:cNvSpPr>
            <a:spLocks noGrp="1" noRot="1" noChangeAspect="1" noTextEdit="1"/>
          </p:cNvSpPr>
          <p:nvPr>
            <p:ph type="sldImg"/>
          </p:nvPr>
        </p:nvSpPr>
        <p:spPr/>
      </p:sp>
      <p:sp>
        <p:nvSpPr>
          <p:cNvPr id="31747" name="备注占位符 2"/>
          <p:cNvSpPr>
            <a:spLocks noGrp="1"/>
          </p:cNvSpPr>
          <p:nvPr>
            <p:ph type="body" idx="1"/>
          </p:nvPr>
        </p:nvSpPr>
        <p:spPr>
          <a:noFill/>
        </p:spPr>
        <p:txBody>
          <a:bodyPr/>
          <a:lstStyle/>
          <a:p>
            <a:pPr eaLnBrk="1" hangingPunct="1">
              <a:spcBef>
                <a:spcPct val="0"/>
              </a:spcBef>
            </a:pPr>
            <a:endParaRPr lang="en-US" altLang="zh-CN" smtClean="0">
              <a:latin typeface="Arial" panose="020B0604020202020204" pitchFamily="34" charset="0"/>
              <a:ea typeface="宋体" panose="02010600030101010101" pitchFamily="2" charset="-122"/>
            </a:endParaRPr>
          </a:p>
        </p:txBody>
      </p:sp>
      <p:sp>
        <p:nvSpPr>
          <p:cNvPr id="36867" name="灯片编号占位符 3"/>
          <p:cNvSpPr txBox="1">
            <a:spLocks noGrp="1"/>
          </p:cNvSpPr>
          <p:nvPr/>
        </p:nvSpPr>
        <p:spPr bwMode="auto">
          <a:xfrm>
            <a:off x="3884613" y="8685213"/>
            <a:ext cx="2971800" cy="457200"/>
          </a:xfrm>
          <a:prstGeom prst="rect">
            <a:avLst/>
          </a:prstGeom>
          <a:noFill/>
          <a:ln>
            <a:miter lim="800000"/>
          </a:ln>
        </p:spPr>
        <p:txBody>
          <a:bodyPr anchor="b"/>
          <a:lstStyle/>
          <a:p>
            <a:pPr algn="r">
              <a:defRPr/>
            </a:pPr>
            <a:fld id="{1BD0BFE7-B53A-4305-A33F-EBB67F65D641}" type="slidenum">
              <a:rPr lang="zh-CN" altLang="en-US" sz="1200">
                <a:solidFill>
                  <a:srgbClr val="000000"/>
                </a:solidFill>
                <a:latin typeface="+mn-lt"/>
                <a:ea typeface="+mn-ea"/>
              </a:rPr>
            </a:fld>
            <a:endParaRPr lang="zh-CN" altLang="en-US" sz="1200">
              <a:solidFill>
                <a:srgbClr val="000000"/>
              </a:solidFill>
              <a:latin typeface="+mn-lt"/>
              <a:ea typeface="+mn-e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幻灯片图像占位符 1"/>
          <p:cNvSpPr>
            <a:spLocks noGrp="1" noRot="1" noChangeAspect="1"/>
          </p:cNvSpPr>
          <p:nvPr>
            <p:ph type="sldImg"/>
          </p:nvPr>
        </p:nvSpPr>
        <p:spPr/>
      </p:sp>
      <p:sp>
        <p:nvSpPr>
          <p:cNvPr id="39938" name="备注占位符 2"/>
          <p:cNvSpPr>
            <a:spLocks noGrp="1"/>
          </p:cNvSpPr>
          <p:nvPr>
            <p:ph type="body" idx="1"/>
          </p:nvPr>
        </p:nvSpPr>
        <p:spPr>
          <a:noFill/>
        </p:spPr>
        <p:txBody>
          <a:bodyPr/>
          <a:lstStyle/>
          <a:p>
            <a:pPr eaLnBrk="1" hangingPunct="1"/>
            <a:endParaRPr lang="zh-CN" altLang="en-US" smtClean="0">
              <a:latin typeface="Arial" panose="020B0604020202020204" pitchFamily="34" charset="0"/>
              <a:ea typeface="宋体" panose="02010600030101010101" pitchFamily="2" charset="-122"/>
            </a:endParaRPr>
          </a:p>
        </p:txBody>
      </p:sp>
      <p:sp>
        <p:nvSpPr>
          <p:cNvPr id="39939" name="灯片编号占位符 3"/>
          <p:cNvSpPr>
            <a:spLocks noGrp="1"/>
          </p:cNvSpPr>
          <p:nvPr>
            <p:ph type="sldNum" sz="quarter" idx="5"/>
          </p:nvPr>
        </p:nvSpPr>
        <p:spPr>
          <a:noFill/>
          <a:ln>
            <a:miter lim="800000"/>
          </a:ln>
        </p:spPr>
        <p:txBody>
          <a:bodyPr/>
          <a:lstStyle/>
          <a:p>
            <a:fld id="{F3780084-B8D8-45DC-85AB-198BBB7C0330}"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幻灯片图像占位符 1"/>
          <p:cNvSpPr>
            <a:spLocks noGrp="1" noRot="1" noChangeAspect="1"/>
          </p:cNvSpPr>
          <p:nvPr>
            <p:ph type="sldImg"/>
          </p:nvPr>
        </p:nvSpPr>
        <p:spPr/>
      </p:sp>
      <p:sp>
        <p:nvSpPr>
          <p:cNvPr id="44034" name="备注占位符 2"/>
          <p:cNvSpPr>
            <a:spLocks noGrp="1"/>
          </p:cNvSpPr>
          <p:nvPr>
            <p:ph type="body" idx="1"/>
          </p:nvPr>
        </p:nvSpPr>
        <p:spPr>
          <a:noFill/>
        </p:spPr>
        <p:txBody>
          <a:bodyPr/>
          <a:lstStyle/>
          <a:p>
            <a:pPr eaLnBrk="1" hangingPunct="1"/>
            <a:endParaRPr lang="en-US" altLang="zh-CN" b="1" smtClean="0">
              <a:latin typeface="Arial" panose="020B0604020202020204" pitchFamily="34" charset="0"/>
              <a:ea typeface="宋体" panose="02010600030101010101" pitchFamily="2" charset="-122"/>
            </a:endParaRPr>
          </a:p>
          <a:p>
            <a:pPr eaLnBrk="1" hangingPunct="1"/>
            <a:endParaRPr lang="zh-CN" altLang="en-US" b="1" smtClean="0">
              <a:latin typeface="Arial" panose="020B0604020202020204" pitchFamily="34" charset="0"/>
              <a:ea typeface="宋体" panose="02010600030101010101" pitchFamily="2" charset="-122"/>
            </a:endParaRPr>
          </a:p>
        </p:txBody>
      </p:sp>
      <p:sp>
        <p:nvSpPr>
          <p:cNvPr id="44035" name="灯片编号占位符 3"/>
          <p:cNvSpPr>
            <a:spLocks noGrp="1"/>
          </p:cNvSpPr>
          <p:nvPr>
            <p:ph type="sldNum" sz="quarter" idx="5"/>
          </p:nvPr>
        </p:nvSpPr>
        <p:spPr>
          <a:noFill/>
          <a:ln>
            <a:miter lim="800000"/>
          </a:ln>
        </p:spPr>
        <p:txBody>
          <a:bodyPr/>
          <a:lstStyle/>
          <a:p>
            <a:fld id="{F5DFEDEA-9C4D-4B35-8198-C370940A3701}" type="slidenum">
              <a:rPr lang="en-US" altLang="zh-CN" smtClean="0">
                <a:latin typeface="Arial" panose="020B0604020202020204" pitchFamily="34" charset="0"/>
                <a:ea typeface="宋体" panose="02010600030101010101" pitchFamily="2" charset="-122"/>
              </a:rPr>
            </a:fld>
            <a:endParaRPr lang="en-US" altLang="zh-CN" smtClean="0">
              <a:latin typeface="Arial" panose="020B0604020202020204" pitchFamily="34"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8098"/>
            <a:ext cx="7772400" cy="1102712"/>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5160"/>
            <a:ext cx="6400800" cy="131468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8035" indent="0" algn="ctr">
              <a:buNone/>
              <a:defRPr/>
            </a:lvl7pPr>
            <a:lvl8pPr marL="2400935" indent="0" algn="ctr">
              <a:buNone/>
              <a:defRPr/>
            </a:lvl8pPr>
            <a:lvl9pPr marL="2743835"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E8177AAE-411D-4343-8C60-D33747A719C7}" type="slidenum">
              <a:rPr lang="en-US" altLang="zh-CN"/>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D58320E9-3E8A-4E74-8566-E246418D847D}" type="slidenum">
              <a:rPr lang="en-US" altLang="zh-CN"/>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6015"/>
            <a:ext cx="2057400" cy="4389411"/>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6015"/>
            <a:ext cx="6019800" cy="4389411"/>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9396F4F0-36E2-40A4-B85B-B303A94924A2}" type="slidenum">
              <a:rPr lang="en-US" altLang="zh-CN"/>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0" y="0"/>
            <a:ext cx="9144019" cy="514441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44BB1A7A-A5E8-4634-B1F0-CAD9CAA53CAB}" type="slidenum">
              <a:rPr lang="en-US" altLang="zh-CN"/>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753"/>
            <a:ext cx="7772400" cy="1021735"/>
          </a:xfrm>
        </p:spPr>
        <p:txBody>
          <a:bodyPr anchor="t"/>
          <a:lstStyle>
            <a:lvl1pPr algn="l">
              <a:defRPr sz="3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416"/>
            <a:ext cx="7772400" cy="1125337"/>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8035" indent="0">
              <a:buNone/>
              <a:defRPr sz="1050"/>
            </a:lvl7pPr>
            <a:lvl8pPr marL="2400935" indent="0">
              <a:buNone/>
              <a:defRPr sz="1050"/>
            </a:lvl8pPr>
            <a:lvl9pPr marL="2743835" indent="0">
              <a:buNone/>
              <a:defRPr sz="1050"/>
            </a:lvl9pPr>
          </a:lstStyle>
          <a:p>
            <a:pPr lvl="0"/>
            <a:r>
              <a:rPr lang="zh-CN" altLang="en-US" smtClean="0"/>
              <a:t>单击此处编辑母版文本样式</a:t>
            </a:r>
            <a:endParaRPr lang="zh-CN" altLang="en-US" smtClean="0"/>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A21FDA16-DE1A-44E2-92AF-929317CFEC53}" type="slidenum">
              <a:rPr lang="en-US" altLang="zh-CN"/>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360"/>
            <a:ext cx="4038600" cy="3395066"/>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200360"/>
            <a:ext cx="4038600" cy="3395066"/>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06983804-4015-4E48-A87B-F43B318B60EE}" type="slidenum">
              <a:rPr lang="en-US" altLang="zh-CN"/>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536"/>
            <a:ext cx="4040188" cy="47990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1631442"/>
            <a:ext cx="4040188" cy="2963984"/>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5" y="1151536"/>
            <a:ext cx="4041775" cy="47990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5" y="1631442"/>
            <a:ext cx="4041775" cy="2963984"/>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pPr>
              <a:defRPr/>
            </a:pPr>
            <a:fld id="{B6B968D7-BC62-4400-9DF2-33E8ADDC2BC6}" type="slidenum">
              <a:rPr lang="en-US" altLang="zh-CN"/>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pPr>
              <a:defRPr/>
            </a:pPr>
            <a:fld id="{3F71CE13-6367-428C-B2A1-B9E715CCD3FF}" type="slidenum">
              <a:rPr lang="en-US" altLang="zh-CN"/>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pPr>
              <a:defRPr/>
            </a:pPr>
            <a:fld id="{64C2B9BB-3136-4A08-922A-501F10F04370}" type="slidenum">
              <a:rPr lang="en-US" altLang="zh-CN"/>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4823"/>
            <a:ext cx="3008313" cy="871690"/>
          </a:xfrm>
        </p:spPr>
        <p:txBody>
          <a:bodyPr anchor="b"/>
          <a:lstStyle>
            <a:lvl1pPr algn="l">
              <a:defRPr sz="15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823"/>
            <a:ext cx="5111750" cy="439060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0" y="1076513"/>
            <a:ext cx="3008313" cy="351891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8035" indent="0">
              <a:buNone/>
              <a:defRPr sz="675"/>
            </a:lvl7pPr>
            <a:lvl8pPr marL="2400935" indent="0">
              <a:buNone/>
              <a:defRPr sz="675"/>
            </a:lvl8pPr>
            <a:lvl9pPr marL="2743835" indent="0">
              <a:buNone/>
              <a:defRPr sz="675"/>
            </a:lvl9pPr>
          </a:lstStyle>
          <a:p>
            <a:pPr lvl="0"/>
            <a:r>
              <a:rPr lang="zh-CN" altLang="en-US" smtClean="0"/>
              <a:t>单击此处编辑母版文本样式</a:t>
            </a:r>
            <a:endParaRPr lang="zh-CN" altLang="en-US" smtClean="0"/>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0BC87080-A486-4DD2-9485-01A9607EBAC1}" type="slidenum">
              <a:rPr lang="en-US" altLang="zh-CN"/>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1080"/>
            <a:ext cx="5486400" cy="425128"/>
          </a:xfrm>
        </p:spPr>
        <p:txBody>
          <a:bodyPr anchor="b"/>
          <a:lstStyle>
            <a:lvl1pPr algn="l">
              <a:defRPr sz="15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662"/>
            <a:ext cx="5486400" cy="308664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8035" indent="0">
              <a:buNone/>
              <a:defRPr sz="1500"/>
            </a:lvl7pPr>
            <a:lvl8pPr marL="2400935" indent="0">
              <a:buNone/>
              <a:defRPr sz="1500"/>
            </a:lvl8pPr>
            <a:lvl9pPr marL="2743835" indent="0">
              <a:buNone/>
              <a:defRPr sz="1500"/>
            </a:lvl9pPr>
          </a:lstStyle>
          <a:p>
            <a:pPr lvl="0"/>
            <a:endParaRPr lang="zh-CN" altLang="en-US" noProof="0"/>
          </a:p>
        </p:txBody>
      </p:sp>
      <p:sp>
        <p:nvSpPr>
          <p:cNvPr id="4" name="文本占位符 3"/>
          <p:cNvSpPr>
            <a:spLocks noGrp="1"/>
          </p:cNvSpPr>
          <p:nvPr>
            <p:ph type="body" sz="half" idx="2"/>
          </p:nvPr>
        </p:nvSpPr>
        <p:spPr>
          <a:xfrm>
            <a:off x="1792288" y="4026208"/>
            <a:ext cx="5486400" cy="60375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8035" indent="0">
              <a:buNone/>
              <a:defRPr sz="675"/>
            </a:lvl7pPr>
            <a:lvl8pPr marL="2400935" indent="0">
              <a:buNone/>
              <a:defRPr sz="675"/>
            </a:lvl8pPr>
            <a:lvl9pPr marL="2743835" indent="0">
              <a:buNone/>
              <a:defRPr sz="675"/>
            </a:lvl9pPr>
          </a:lstStyle>
          <a:p>
            <a:pPr lvl="0"/>
            <a:r>
              <a:rPr lang="zh-CN" altLang="en-US" smtClean="0"/>
              <a:t>单击此处编辑母版文本样式</a:t>
            </a:r>
            <a:endParaRPr lang="zh-CN" altLang="en-US" smtClean="0"/>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262FE082-0385-409F-B66F-C86551A0E904}" type="slidenum">
              <a:rPr lang="en-US" altLang="zh-CN"/>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6015"/>
            <a:ext cx="8229600" cy="857400"/>
          </a:xfrm>
          <a:prstGeom prst="rect">
            <a:avLst/>
          </a:prstGeom>
          <a:noFill/>
          <a:ln w="9525">
            <a:noFill/>
            <a:miter lim="800000"/>
          </a:ln>
        </p:spPr>
        <p:txBody>
          <a:bodyPr vert="horz" wrap="square" lIns="91440" tIns="45720" rIns="91440" bIns="45720" numCol="1" anchor="ctr" anchorCtr="0" compatLnSpc="1"/>
          <a:lstStyle/>
          <a:p>
            <a:pPr lvl="0"/>
            <a:r>
              <a:rPr lang="zh-CN" altLang="en-US" smtClean="0"/>
              <a:t>单击此处编辑母版标题样式</a:t>
            </a:r>
            <a:endParaRPr lang="zh-CN" altLang="en-US" smtClean="0"/>
          </a:p>
        </p:txBody>
      </p:sp>
      <p:sp>
        <p:nvSpPr>
          <p:cNvPr id="1027" name="Rectangle 3"/>
          <p:cNvSpPr>
            <a:spLocks noGrp="1" noChangeArrowheads="1"/>
          </p:cNvSpPr>
          <p:nvPr>
            <p:ph type="body" idx="1"/>
          </p:nvPr>
        </p:nvSpPr>
        <p:spPr bwMode="auto">
          <a:xfrm>
            <a:off x="457200" y="1200360"/>
            <a:ext cx="8229600" cy="3395066"/>
          </a:xfrm>
          <a:prstGeom prst="rect">
            <a:avLst/>
          </a:prstGeom>
          <a:noFill/>
          <a:ln w="9525">
            <a:noFill/>
            <a:miter lim="800000"/>
          </a:ln>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smtClean="0"/>
          </a:p>
        </p:txBody>
      </p:sp>
      <p:sp>
        <p:nvSpPr>
          <p:cNvPr id="1028" name="Rectangle 4"/>
          <p:cNvSpPr>
            <a:spLocks noGrp="1" noChangeArrowheads="1"/>
          </p:cNvSpPr>
          <p:nvPr>
            <p:ph type="dt" sz="half" idx="2"/>
          </p:nvPr>
        </p:nvSpPr>
        <p:spPr bwMode="auto">
          <a:xfrm>
            <a:off x="457200" y="4684738"/>
            <a:ext cx="2133600" cy="357250"/>
          </a:xfrm>
          <a:prstGeom prst="rect">
            <a:avLst/>
          </a:prstGeom>
          <a:noFill/>
          <a:ln>
            <a:noFill/>
          </a:ln>
          <a:effectLst/>
        </p:spPr>
        <p:txBody>
          <a:bodyPr vert="horz" wrap="square" lIns="91440" tIns="45720" rIns="91440" bIns="45720" numCol="1" anchor="t" anchorCtr="0" compatLnSpc="1"/>
          <a:lstStyle>
            <a:lvl1pPr>
              <a:defRPr sz="1050">
                <a:latin typeface="Arial" panose="020B0604020202020204" pitchFamily="34" charset="0"/>
                <a:ea typeface="宋体" panose="02010600030101010101" pitchFamily="2"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4684738"/>
            <a:ext cx="2895600" cy="357250"/>
          </a:xfrm>
          <a:prstGeom prst="rect">
            <a:avLst/>
          </a:prstGeom>
          <a:noFill/>
          <a:ln>
            <a:noFill/>
          </a:ln>
          <a:effectLst/>
        </p:spPr>
        <p:txBody>
          <a:bodyPr vert="horz" wrap="square" lIns="91440" tIns="45720" rIns="91440" bIns="45720" numCol="1" anchor="t" anchorCtr="0" compatLnSpc="1"/>
          <a:lstStyle>
            <a:lvl1pPr algn="ctr">
              <a:defRPr sz="1050">
                <a:latin typeface="Arial" panose="020B0604020202020204" pitchFamily="34" charset="0"/>
                <a:ea typeface="宋体" panose="02010600030101010101" pitchFamily="2"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4684738"/>
            <a:ext cx="2133600" cy="357250"/>
          </a:xfrm>
          <a:prstGeom prst="rect">
            <a:avLst/>
          </a:prstGeom>
          <a:noFill/>
          <a:ln>
            <a:noFill/>
          </a:ln>
          <a:effectLst/>
        </p:spPr>
        <p:txBody>
          <a:bodyPr vert="horz" wrap="square" lIns="91440" tIns="45720" rIns="91440" bIns="45720" numCol="1" anchor="t" anchorCtr="0" compatLnSpc="1"/>
          <a:lstStyle>
            <a:lvl1pPr algn="r">
              <a:defRPr sz="1050">
                <a:latin typeface="Arial" panose="020B0604020202020204" pitchFamily="34" charset="0"/>
                <a:ea typeface="宋体" panose="02010600030101010101" pitchFamily="2" charset="-122"/>
              </a:defRPr>
            </a:lvl1pPr>
          </a:lstStyle>
          <a:p>
            <a:pPr>
              <a:defRPr/>
            </a:pPr>
            <a:fld id="{8E0CB5AC-1614-47EB-9146-9B3E1B678083}" type="slidenum">
              <a:rPr lang="en-US" altLang="zh-CN"/>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rtl="0" eaLnBrk="0" fontAlgn="base" hangingPunct="0">
        <a:spcBef>
          <a:spcPct val="0"/>
        </a:spcBef>
        <a:spcAft>
          <a:spcPct val="0"/>
        </a:spcAft>
        <a:defRPr sz="33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257175" indent="-257175" algn="l" rtl="0" eaLnBrk="0" fontAlgn="base" hangingPunct="0">
        <a:spcBef>
          <a:spcPct val="15000"/>
        </a:spcBef>
        <a:spcAft>
          <a:spcPct val="0"/>
        </a:spcAft>
        <a:buChar char="•"/>
        <a:defRPr sz="2400">
          <a:solidFill>
            <a:schemeClr val="tx1"/>
          </a:solidFill>
          <a:latin typeface="+mn-lt"/>
          <a:ea typeface="+mn-ea"/>
          <a:cs typeface="+mn-cs"/>
        </a:defRPr>
      </a:lvl1pPr>
      <a:lvl2pPr marL="557530" indent="-214630" algn="l" rtl="0" eaLnBrk="0" fontAlgn="base" hangingPunct="0">
        <a:spcBef>
          <a:spcPct val="15000"/>
        </a:spcBef>
        <a:spcAft>
          <a:spcPct val="0"/>
        </a:spcAft>
        <a:buChar char="–"/>
        <a:defRPr sz="2100">
          <a:solidFill>
            <a:schemeClr val="tx1"/>
          </a:solidFill>
          <a:latin typeface="+mn-lt"/>
          <a:ea typeface="+mn-ea"/>
        </a:defRPr>
      </a:lvl2pPr>
      <a:lvl3pPr marL="857250" indent="-171450" algn="l" rtl="0" eaLnBrk="0" fontAlgn="base" hangingPunct="0">
        <a:spcBef>
          <a:spcPct val="15000"/>
        </a:spcBef>
        <a:spcAft>
          <a:spcPct val="0"/>
        </a:spcAft>
        <a:buChar char="•"/>
        <a:defRPr sz="1800">
          <a:solidFill>
            <a:schemeClr val="tx1"/>
          </a:solidFill>
          <a:latin typeface="+mn-lt"/>
          <a:ea typeface="+mn-ea"/>
        </a:defRPr>
      </a:lvl3pPr>
      <a:lvl4pPr marL="1200150" indent="-171450" algn="l" rtl="0" eaLnBrk="0" fontAlgn="base" hangingPunct="0">
        <a:spcBef>
          <a:spcPct val="15000"/>
        </a:spcBef>
        <a:spcAft>
          <a:spcPct val="0"/>
        </a:spcAft>
        <a:buChar char="–"/>
        <a:defRPr sz="1500">
          <a:solidFill>
            <a:schemeClr val="tx1"/>
          </a:solidFill>
          <a:latin typeface="+mn-lt"/>
          <a:ea typeface="+mn-ea"/>
        </a:defRPr>
      </a:lvl4pPr>
      <a:lvl5pPr marL="1543050" indent="-171450" algn="l" rtl="0" eaLnBrk="0" fontAlgn="base" hangingPunct="0">
        <a:spcBef>
          <a:spcPct val="15000"/>
        </a:spcBef>
        <a:spcAft>
          <a:spcPct val="0"/>
        </a:spcAft>
        <a:buChar char="»"/>
        <a:defRPr sz="1500">
          <a:solidFill>
            <a:schemeClr val="tx1"/>
          </a:solidFill>
          <a:latin typeface="+mn-lt"/>
          <a:ea typeface="+mn-ea"/>
        </a:defRPr>
      </a:lvl5pPr>
      <a:lvl6pPr marL="1886585" indent="-171450" algn="l" rtl="0" fontAlgn="base">
        <a:spcBef>
          <a:spcPct val="15000"/>
        </a:spcBef>
        <a:spcAft>
          <a:spcPct val="0"/>
        </a:spcAft>
        <a:buChar char="»"/>
        <a:defRPr sz="1500">
          <a:solidFill>
            <a:schemeClr val="tx1"/>
          </a:solidFill>
          <a:latin typeface="+mn-lt"/>
          <a:ea typeface="+mn-ea"/>
        </a:defRPr>
      </a:lvl6pPr>
      <a:lvl7pPr marL="2229485" indent="-171450" algn="l" rtl="0" fontAlgn="base">
        <a:spcBef>
          <a:spcPct val="15000"/>
        </a:spcBef>
        <a:spcAft>
          <a:spcPct val="0"/>
        </a:spcAft>
        <a:buChar char="»"/>
        <a:defRPr sz="1500">
          <a:solidFill>
            <a:schemeClr val="tx1"/>
          </a:solidFill>
          <a:latin typeface="+mn-lt"/>
          <a:ea typeface="+mn-ea"/>
        </a:defRPr>
      </a:lvl7pPr>
      <a:lvl8pPr marL="2572385" indent="-171450" algn="l" rtl="0" fontAlgn="base">
        <a:spcBef>
          <a:spcPct val="15000"/>
        </a:spcBef>
        <a:spcAft>
          <a:spcPct val="0"/>
        </a:spcAft>
        <a:buChar char="»"/>
        <a:defRPr sz="1500">
          <a:solidFill>
            <a:schemeClr val="tx1"/>
          </a:solidFill>
          <a:latin typeface="+mn-lt"/>
          <a:ea typeface="+mn-ea"/>
        </a:defRPr>
      </a:lvl8pPr>
      <a:lvl9pPr marL="2915285" indent="-171450" algn="l" rtl="0" fontAlgn="base">
        <a:spcBef>
          <a:spcPct val="15000"/>
        </a:spcBef>
        <a:spcAft>
          <a:spcPct val="0"/>
        </a:spcAft>
        <a:buChar char="»"/>
        <a:defRPr sz="1500">
          <a:solidFill>
            <a:schemeClr val="tx1"/>
          </a:solidFill>
          <a:latin typeface="+mn-lt"/>
          <a:ea typeface="+mn-ea"/>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8035"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media" Target="file:///E:\&#20013;&#22270;&#29256;&#27604;&#36187;\&#20013;&#22270;&#29256;&#19971;&#19979;&#22320;&#29702;%20&#40644;&#22303;&#39640;&#21407;%20&#23665;&#19996;&#30465;&#27982;&#21335;&#31532;&#21313;&#20108;&#20013;&#23398;%20&#26446;&#20029;\PPT&#35838;&#20214;\IBelieve&#38050;&#29748;&#26354;.mp3" TargetMode="External"/><Relationship Id="rId4" Type="http://schemas.openxmlformats.org/officeDocument/2006/relationships/audio" Target="file:///E:\&#20013;&#22270;&#29256;&#27604;&#36187;\&#20013;&#22270;&#29256;&#19971;&#19979;&#22320;&#29702;%20&#40644;&#22303;&#39640;&#21407;%20&#23665;&#19996;&#30465;&#27982;&#21335;&#31532;&#21313;&#20108;&#20013;&#23398;%20&#26446;&#20029;\PPT&#35838;&#20214;\IBelieve&#38050;&#29748;&#26354;.mp3" TargetMode="External"/><Relationship Id="rId3" Type="http://schemas.openxmlformats.org/officeDocument/2006/relationships/image" Target="../media/image3.png"/><Relationship Id="rId2" Type="http://schemas.openxmlformats.org/officeDocument/2006/relationships/audio" Target="NULL" TargetMode="Externa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image" Target="../media/image17.png"/><Relationship Id="rId1" Type="http://schemas.openxmlformats.org/officeDocument/2006/relationships/image" Target="../media/image16.emf"/></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7.xml"/><Relationship Id="rId5" Type="http://schemas.openxmlformats.org/officeDocument/2006/relationships/image" Target="../media/image22.jpeg"/><Relationship Id="rId4" Type="http://schemas.openxmlformats.org/officeDocument/2006/relationships/image" Target="../media/image21.png"/><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image" Target="../media/image18.png"/></Relationships>
</file>

<file path=ppt/slides/_rels/slide12.xml.rels><?xml version="1.0" encoding="UTF-8" standalone="yes"?>
<Relationships xmlns="http://schemas.openxmlformats.org/package/2006/relationships"><Relationship Id="rId8" Type="http://schemas.openxmlformats.org/officeDocument/2006/relationships/notesSlide" Target="../notesSlides/notesSlide10.xml"/><Relationship Id="rId7" Type="http://schemas.openxmlformats.org/officeDocument/2006/relationships/slideLayout" Target="../slideLayouts/slideLayout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image" Target="../media/image23.jpeg"/></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24.png"/><Relationship Id="rId5" Type="http://schemas.microsoft.com/office/2007/relationships/diagramDrawing" Target="../diagrams/drawing7.xml"/><Relationship Id="rId4" Type="http://schemas.openxmlformats.org/officeDocument/2006/relationships/diagramColors" Target="../diagrams/colors7.xml"/><Relationship Id="rId3" Type="http://schemas.openxmlformats.org/officeDocument/2006/relationships/diagramQuickStyle" Target="../diagrams/quickStyle7.xml"/><Relationship Id="rId2" Type="http://schemas.openxmlformats.org/officeDocument/2006/relationships/diagramLayout" Target="../diagrams/layout7.xml"/><Relationship Id="rId1" Type="http://schemas.openxmlformats.org/officeDocument/2006/relationships/diagramData" Target="../diagrams/data7.xml"/></Relationships>
</file>

<file path=ppt/slides/_rels/slide14.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image" Target="../media/image8.png"/><Relationship Id="rId32" Type="http://schemas.openxmlformats.org/officeDocument/2006/relationships/notesSlide" Target="../notesSlides/notesSlide11.xml"/><Relationship Id="rId31" Type="http://schemas.openxmlformats.org/officeDocument/2006/relationships/slideLayout" Target="../slideLayouts/slideLayout7.xml"/><Relationship Id="rId30" Type="http://schemas.microsoft.com/office/2007/relationships/diagramDrawing" Target="../diagrams/drawing8.xml"/><Relationship Id="rId3" Type="http://schemas.openxmlformats.org/officeDocument/2006/relationships/tags" Target="../tags/tag4.xml"/><Relationship Id="rId29" Type="http://schemas.openxmlformats.org/officeDocument/2006/relationships/diagramColors" Target="../diagrams/colors8.xml"/><Relationship Id="rId28" Type="http://schemas.openxmlformats.org/officeDocument/2006/relationships/diagramQuickStyle" Target="../diagrams/quickStyle8.xml"/><Relationship Id="rId27" Type="http://schemas.openxmlformats.org/officeDocument/2006/relationships/diagramLayout" Target="../diagrams/layout8.xml"/><Relationship Id="rId26" Type="http://schemas.openxmlformats.org/officeDocument/2006/relationships/diagramData" Target="../diagrams/data8.xml"/><Relationship Id="rId25" Type="http://schemas.openxmlformats.org/officeDocument/2006/relationships/tags" Target="../tags/tag24.xml"/><Relationship Id="rId24" Type="http://schemas.openxmlformats.org/officeDocument/2006/relationships/tags" Target="../tags/tag23.xml"/><Relationship Id="rId23" Type="http://schemas.openxmlformats.org/officeDocument/2006/relationships/tags" Target="../tags/tag22.xml"/><Relationship Id="rId22" Type="http://schemas.openxmlformats.org/officeDocument/2006/relationships/tags" Target="../tags/tag21.xml"/><Relationship Id="rId21" Type="http://schemas.openxmlformats.org/officeDocument/2006/relationships/tags" Target="../tags/tag20.xml"/><Relationship Id="rId20" Type="http://schemas.openxmlformats.org/officeDocument/2006/relationships/tags" Target="../tags/tag19.xml"/><Relationship Id="rId2" Type="http://schemas.openxmlformats.org/officeDocument/2006/relationships/tags" Target="../tags/tag3.xml"/><Relationship Id="rId19" Type="http://schemas.openxmlformats.org/officeDocument/2006/relationships/tags" Target="../tags/tag18.xml"/><Relationship Id="rId18" Type="http://schemas.openxmlformats.org/officeDocument/2006/relationships/tags" Target="../tags/tag17.xml"/><Relationship Id="rId17" Type="http://schemas.openxmlformats.org/officeDocument/2006/relationships/tags" Target="../tags/tag16.xml"/><Relationship Id="rId16" Type="http://schemas.openxmlformats.org/officeDocument/2006/relationships/tags" Target="../tags/tag15.xml"/><Relationship Id="rId15" Type="http://schemas.openxmlformats.org/officeDocument/2006/relationships/tags" Target="../tags/tag14.xml"/><Relationship Id="rId14" Type="http://schemas.openxmlformats.org/officeDocument/2006/relationships/tags" Target="../tags/tag13.xml"/><Relationship Id="rId13" Type="http://schemas.openxmlformats.org/officeDocument/2006/relationships/image" Target="../media/image9.png"/><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image" Target="../media/image7.jpe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7.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7.xml"/><Relationship Id="rId2" Type="http://schemas.openxmlformats.org/officeDocument/2006/relationships/image" Target="../media/image25.png"/><Relationship Id="rId1" Type="http://schemas.openxmlformats.org/officeDocument/2006/relationships/slide" Target="slide2.xml"/></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7.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6.png"/><Relationship Id="rId6" Type="http://schemas.openxmlformats.org/officeDocument/2006/relationships/tags" Target="../tags/tag1.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microsoft.com/office/2007/relationships/diagramDrawing" Target="../diagrams/drawing3.xml"/><Relationship Id="rId7" Type="http://schemas.openxmlformats.org/officeDocument/2006/relationships/diagramColors" Target="../diagrams/colors3.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3" Type="http://schemas.openxmlformats.org/officeDocument/2006/relationships/image" Target="../media/image9.png"/><Relationship Id="rId2" Type="http://schemas.openxmlformats.org/officeDocument/2006/relationships/image" Target="../media/image8.png"/><Relationship Id="rId10" Type="http://schemas.openxmlformats.org/officeDocument/2006/relationships/notesSlide" Target="../notesSlides/notesSlide4.xml"/><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9" Type="http://schemas.microsoft.com/office/2007/relationships/diagramDrawing" Target="../diagrams/drawing4.xml"/><Relationship Id="rId8" Type="http://schemas.openxmlformats.org/officeDocument/2006/relationships/diagramColors" Target="../diagrams/colors4.xml"/><Relationship Id="rId7" Type="http://schemas.openxmlformats.org/officeDocument/2006/relationships/diagramQuickStyle" Target="../diagrams/quickStyle4.xml"/><Relationship Id="rId6" Type="http://schemas.openxmlformats.org/officeDocument/2006/relationships/diagramLayout" Target="../diagrams/layout4.xml"/><Relationship Id="rId5" Type="http://schemas.openxmlformats.org/officeDocument/2006/relationships/diagramData" Target="../diagrams/data4.xml"/><Relationship Id="rId4" Type="http://schemas.openxmlformats.org/officeDocument/2006/relationships/image" Target="../media/image11.emf"/><Relationship Id="rId3" Type="http://schemas.openxmlformats.org/officeDocument/2006/relationships/image" Target="../media/image10.jpeg"/><Relationship Id="rId2" Type="http://schemas.openxmlformats.org/officeDocument/2006/relationships/image" Target="../media/image8.png"/><Relationship Id="rId11" Type="http://schemas.openxmlformats.org/officeDocument/2006/relationships/notesSlide" Target="../notesSlides/notesSlide5.xml"/><Relationship Id="rId10" Type="http://schemas.openxmlformats.org/officeDocument/2006/relationships/slideLayout" Target="../slideLayouts/slideLayout7.xml"/><Relationship Id="rId1" Type="http://schemas.openxmlformats.org/officeDocument/2006/relationships/image" Target="../media/image7.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12.jpeg"/><Relationship Id="rId1" Type="http://schemas.openxmlformats.org/officeDocument/2006/relationships/image" Target="../media/image10.jpe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7.xml"/><Relationship Id="rId2" Type="http://schemas.openxmlformats.org/officeDocument/2006/relationships/image" Target="../media/image13.jpeg"/><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5.png"/><Relationship Id="rId7" Type="http://schemas.openxmlformats.org/officeDocument/2006/relationships/image" Target="../media/image14.png"/><Relationship Id="rId6" Type="http://schemas.openxmlformats.org/officeDocument/2006/relationships/tags" Target="../tags/tag2.xml"/><Relationship Id="rId5" Type="http://schemas.microsoft.com/office/2007/relationships/diagramDrawing" Target="../diagrams/drawing5.xml"/><Relationship Id="rId4" Type="http://schemas.openxmlformats.org/officeDocument/2006/relationships/diagramColors" Target="../diagrams/colors5.xml"/><Relationship Id="rId3" Type="http://schemas.openxmlformats.org/officeDocument/2006/relationships/diagramQuickStyle" Target="../diagrams/quickStyle5.xml"/><Relationship Id="rId2" Type="http://schemas.openxmlformats.org/officeDocument/2006/relationships/diagramLayout" Target="../diagrams/layout5.xml"/><Relationship Id="rId1" Type="http://schemas.openxmlformats.org/officeDocument/2006/relationships/diagramData" Target="../diagrams/data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icture 7" descr="图片1"/>
          <p:cNvPicPr>
            <a:picLocks noChangeAspect="1" noChangeArrowheads="1"/>
          </p:cNvPicPr>
          <p:nvPr/>
        </p:nvPicPr>
        <p:blipFill>
          <a:blip r:embed="rId1"/>
          <a:srcRect/>
          <a:stretch>
            <a:fillRect/>
          </a:stretch>
        </p:blipFill>
        <p:spPr bwMode="auto">
          <a:xfrm>
            <a:off x="23495" y="0"/>
            <a:ext cx="9297670" cy="5940425"/>
          </a:xfrm>
          <a:prstGeom prst="rect">
            <a:avLst/>
          </a:prstGeom>
          <a:noFill/>
          <a:ln w="9525">
            <a:noFill/>
            <a:miter lim="800000"/>
            <a:headEnd/>
            <a:tailEnd/>
          </a:ln>
        </p:spPr>
      </p:pic>
      <p:sp>
        <p:nvSpPr>
          <p:cNvPr id="22530" name="TextBox 3"/>
          <p:cNvSpPr txBox="1">
            <a:spLocks noChangeArrowheads="1"/>
          </p:cNvSpPr>
          <p:nvPr/>
        </p:nvSpPr>
        <p:spPr bwMode="auto">
          <a:xfrm>
            <a:off x="-74613" y="1357948"/>
            <a:ext cx="7915276" cy="1568450"/>
          </a:xfrm>
          <a:prstGeom prst="rect">
            <a:avLst/>
          </a:prstGeom>
          <a:noFill/>
          <a:ln w="9525">
            <a:noFill/>
            <a:miter lim="800000"/>
          </a:ln>
        </p:spPr>
        <p:txBody>
          <a:bodyPr>
            <a:spAutoFit/>
          </a:bodyPr>
          <a:lstStyle/>
          <a:p>
            <a:pPr algn="ctr"/>
            <a:r>
              <a:rPr lang="zh-CN" altLang="en-US" sz="4800" b="1">
                <a:solidFill>
                  <a:srgbClr val="FF0000"/>
                </a:solidFill>
                <a:latin typeface="华文彩云"/>
                <a:ea typeface="华文彩云"/>
                <a:cs typeface="华文彩云"/>
              </a:rPr>
              <a:t>鱼米之乡</a:t>
            </a:r>
            <a:r>
              <a:rPr lang="en-US" altLang="zh-CN" sz="4800" b="1">
                <a:solidFill>
                  <a:srgbClr val="000000"/>
                </a:solidFill>
                <a:latin typeface="华文彩云"/>
                <a:ea typeface="华文彩云"/>
                <a:cs typeface="华文彩云"/>
              </a:rPr>
              <a:t>——</a:t>
            </a:r>
            <a:endParaRPr lang="en-US" altLang="zh-CN" sz="4800" b="1">
              <a:solidFill>
                <a:srgbClr val="000000"/>
              </a:solidFill>
              <a:latin typeface="华文彩云"/>
              <a:ea typeface="华文彩云"/>
              <a:cs typeface="华文彩云"/>
            </a:endParaRPr>
          </a:p>
          <a:p>
            <a:pPr algn="ctr"/>
            <a:r>
              <a:rPr lang="zh-CN" altLang="en-US" sz="4800" b="1">
                <a:solidFill>
                  <a:srgbClr val="000000"/>
                </a:solidFill>
                <a:latin typeface="华文彩云"/>
                <a:ea typeface="华文彩云"/>
                <a:cs typeface="华文彩云"/>
              </a:rPr>
              <a:t>长江三角洲</a:t>
            </a:r>
            <a:endParaRPr lang="zh-CN" altLang="en-US" sz="4800" b="1">
              <a:solidFill>
                <a:srgbClr val="000000"/>
              </a:solidFill>
              <a:latin typeface="华文彩云"/>
              <a:ea typeface="华文彩云"/>
              <a:cs typeface="华文彩云"/>
            </a:endParaRPr>
          </a:p>
        </p:txBody>
      </p:sp>
      <p:sp>
        <p:nvSpPr>
          <p:cNvPr id="22531" name="TextBox 2"/>
          <p:cNvSpPr txBox="1">
            <a:spLocks noChangeArrowheads="1"/>
          </p:cNvSpPr>
          <p:nvPr/>
        </p:nvSpPr>
        <p:spPr bwMode="auto">
          <a:xfrm>
            <a:off x="-50800" y="5309870"/>
            <a:ext cx="4119245" cy="583565"/>
          </a:xfrm>
          <a:prstGeom prst="rect">
            <a:avLst/>
          </a:prstGeom>
          <a:noFill/>
          <a:ln w="9525">
            <a:noFill/>
            <a:miter lim="800000"/>
          </a:ln>
        </p:spPr>
        <p:txBody>
          <a:bodyPr wrap="square">
            <a:spAutoFit/>
          </a:bodyPr>
          <a:lstStyle/>
          <a:p>
            <a:r>
              <a:rPr lang="zh-CN" altLang="en-US" sz="3200" b="1">
                <a:solidFill>
                  <a:srgbClr val="000000"/>
                </a:solidFill>
                <a:latin typeface="微软雅黑" panose="020B0503020204020204" charset="-122"/>
                <a:ea typeface="微软雅黑" panose="020B0503020204020204" charset="-122"/>
                <a:cs typeface="微软雅黑" panose="020B0503020204020204" charset="-122"/>
              </a:rPr>
              <a:t>济南第十二中学 </a:t>
            </a:r>
            <a:r>
              <a:rPr lang="zh-CN" altLang="en-US" sz="3200" b="1">
                <a:solidFill>
                  <a:srgbClr val="000000"/>
                </a:solidFill>
                <a:latin typeface="微软雅黑" panose="020B0503020204020204" charset="-122"/>
                <a:ea typeface="微软雅黑" panose="020B0503020204020204" charset="-122"/>
                <a:cs typeface="微软雅黑" panose="020B0503020204020204" charset="-122"/>
              </a:rPr>
              <a:t>李丽  </a:t>
            </a:r>
            <a:endParaRPr lang="en-US" altLang="zh-CN" sz="3200" b="1">
              <a:solidFill>
                <a:srgbClr val="000000"/>
              </a:solidFill>
              <a:latin typeface="微软雅黑" panose="020B0503020204020204" charset="-122"/>
              <a:ea typeface="微软雅黑" panose="020B0503020204020204" charset="-122"/>
              <a:cs typeface="微软雅黑" panose="020B0503020204020204" charset="-122"/>
            </a:endParaRPr>
          </a:p>
        </p:txBody>
      </p:sp>
      <p:pic>
        <p:nvPicPr>
          <p:cNvPr id="4" name="Shape">
            <a:hlinkClick r:id="" action="ppaction://media"/>
          </p:cNvPr>
          <p:cNvPicPr>
            <a:picLocks noRot="1" noChangeAspect="1"/>
          </p:cNvPicPr>
          <p:nvPr>
            <a:audioFile r:link="rId2"/>
          </p:nvPr>
        </p:nvPicPr>
        <p:blipFill>
          <a:blip r:embed="rId3"/>
          <a:srcRect/>
          <a:stretch>
            <a:fillRect/>
          </a:stretch>
        </p:blipFill>
        <p:spPr bwMode="auto">
          <a:xfrm>
            <a:off x="4267200" y="2267400"/>
            <a:ext cx="609600" cy="609600"/>
          </a:xfrm>
          <a:prstGeom prst="rect">
            <a:avLst/>
          </a:prstGeom>
          <a:noFill/>
          <a:ln w="9525">
            <a:noFill/>
            <a:miter lim="800000"/>
            <a:headEnd/>
            <a:tailEnd/>
          </a:ln>
        </p:spPr>
      </p:pic>
      <p:pic>
        <p:nvPicPr>
          <p:cNvPr id="3080" name="IBelieve钢琴曲.mp3">
            <a:hlinkClick r:id="" action="ppaction://media"/>
          </p:cNvPr>
          <p:cNvPicPr>
            <a:picLocks noRot="1" noChangeAspect="1" noChangeArrowheads="1"/>
          </p:cNvPicPr>
          <p:nvPr>
            <a:audioFile r:link="rId4"/>
            <p:extLst>
              <p:ext uri="{DAA4B4D4-6D71-4841-9C94-3DE7FCFB9230}">
                <p14:media xmlns:p14="http://schemas.microsoft.com/office/powerpoint/2010/main" r:link="rId5"/>
              </p:ext>
            </p:extLst>
          </p:nvPr>
        </p:nvPicPr>
        <p:blipFill>
          <a:blip r:embed="rId6"/>
          <a:srcRect/>
          <a:stretch>
            <a:fillRect/>
          </a:stretch>
        </p:blipFill>
        <p:spPr bwMode="auto">
          <a:xfrm>
            <a:off x="4419600" y="2419800"/>
            <a:ext cx="304800" cy="304800"/>
          </a:xfrm>
          <a:prstGeom prst="rect">
            <a:avLst/>
          </a:prstGeom>
          <a:noFill/>
          <a:ln w="9525">
            <a:noFill/>
            <a:miter lim="800000"/>
            <a:headEnd/>
            <a:tailEnd/>
          </a:ln>
        </p:spPr>
      </p:pic>
      <p:sp>
        <p:nvSpPr>
          <p:cNvPr id="2" name="文本框 1"/>
          <p:cNvSpPr txBox="1"/>
          <p:nvPr/>
        </p:nvSpPr>
        <p:spPr>
          <a:xfrm>
            <a:off x="194310" y="330835"/>
            <a:ext cx="6602730" cy="460375"/>
          </a:xfrm>
          <a:prstGeom prst="rect">
            <a:avLst/>
          </a:prstGeom>
          <a:noFill/>
        </p:spPr>
        <p:txBody>
          <a:bodyPr wrap="square" rtlCol="0">
            <a:spAutoFit/>
          </a:bodyPr>
          <a:p>
            <a:r>
              <a:rPr lang="zh-CN" altLang="en-US" sz="2400" b="1"/>
              <a:t>济南市</a:t>
            </a:r>
            <a:r>
              <a:rPr lang="en-US" altLang="zh-CN" sz="2400" b="1"/>
              <a:t>2020</a:t>
            </a:r>
            <a:r>
              <a:rPr lang="zh-CN" altLang="en-US" sz="2400" b="1"/>
              <a:t>年春季学期延期开学网络学习资源</a:t>
            </a:r>
            <a:endParaRPr lang="zh-CN" altLang="en-US" sz="2400" b="1"/>
          </a:p>
        </p:txBody>
      </p:sp>
      <p:sp>
        <p:nvSpPr>
          <p:cNvPr id="3" name="文本框 2"/>
          <p:cNvSpPr txBox="1"/>
          <p:nvPr/>
        </p:nvSpPr>
        <p:spPr>
          <a:xfrm>
            <a:off x="400050" y="791210"/>
            <a:ext cx="3218180" cy="583565"/>
          </a:xfrm>
          <a:prstGeom prst="rect">
            <a:avLst/>
          </a:prstGeom>
          <a:noFill/>
        </p:spPr>
        <p:txBody>
          <a:bodyPr wrap="square" rtlCol="0">
            <a:spAutoFit/>
          </a:bodyPr>
          <a:p>
            <a:r>
              <a:rPr lang="zh-CN" altLang="en-US" sz="3200"/>
              <a:t>初中地理八年级</a:t>
            </a:r>
            <a:endParaRPr lang="zh-CN" altLang="en-US" sz="3200"/>
          </a:p>
        </p:txBody>
      </p:sp>
      <p:sp>
        <p:nvSpPr>
          <p:cNvPr id="6" name="文本框 5"/>
          <p:cNvSpPr txBox="1"/>
          <p:nvPr/>
        </p:nvSpPr>
        <p:spPr>
          <a:xfrm>
            <a:off x="4680585" y="5288915"/>
            <a:ext cx="4617085" cy="521970"/>
          </a:xfrm>
          <a:prstGeom prst="rect">
            <a:avLst/>
          </a:prstGeom>
          <a:noFill/>
        </p:spPr>
        <p:txBody>
          <a:bodyPr wrap="square" rtlCol="0">
            <a:spAutoFit/>
          </a:bodyPr>
          <a:p>
            <a:r>
              <a:rPr lang="zh-CN" altLang="en-US" sz="2800" b="1"/>
              <a:t>济南市教育教学研究院监制</a:t>
            </a:r>
            <a:endParaRPr lang="zh-CN" altLang="en-US" sz="28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9108" fill="hold"/>
                                        <p:tgtEl>
                                          <p:spTgt spid="308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86493" fill="hold"/>
                                        <p:tgtEl>
                                          <p:spTgt spid="4"/>
                                        </p:tgtEl>
                                      </p:cBhvr>
                                    </p:cmd>
                                  </p:childTnLst>
                                </p:cTn>
                              </p:par>
                            </p:childTnLst>
                          </p:cTn>
                        </p:par>
                      </p:childTnLst>
                    </p:cTn>
                  </p:par>
                </p:childTnLst>
              </p:cTn>
              <p:nextCondLst>
                <p:cond evt="onClick" delay="0">
                  <p:tgtEl>
                    <p:spTgt spid="4"/>
                  </p:tgtEl>
                </p:cond>
              </p:nextCondLst>
            </p:seq>
            <p:audio>
              <p:cMediaNode vol="80000">
                <p:cTn id="12" fill="hold" display="0">
                  <p:stCondLst>
                    <p:cond delay="indefinite"/>
                  </p:stCondLst>
                  <p:endCondLst>
                    <p:cond evt="onStopAudio" delay="0">
                      <p:tgtEl>
                        <p:sldTgt/>
                      </p:tgtEl>
                    </p:cond>
                  </p:endCondLst>
                </p:cTn>
                <p:tgtEl>
                  <p:spTgt spid="4"/>
                </p:tgtEl>
              </p:cMediaNode>
            </p:audio>
            <p:audio>
              <p:cMediaNode>
                <p:cTn id="13" fill="hold" display="0">
                  <p:stCondLst>
                    <p:cond delay="indefinite"/>
                  </p:stCondLst>
                  <p:endCondLst>
                    <p:cond evt="onNext" delay="0">
                      <p:tgtEl>
                        <p:sldTgt/>
                      </p:tgtEl>
                    </p:cond>
                    <p:cond evt="onPrev" delay="0">
                      <p:tgtEl>
                        <p:sldTgt/>
                      </p:tgtEl>
                    </p:cond>
                    <p:cond evt="onStopAudio" delay="0">
                      <p:tgtEl>
                        <p:sldTgt/>
                      </p:tgtEl>
                    </p:cond>
                  </p:endCondLst>
                </p:cTn>
                <p:tgtEl>
                  <p:spTgt spid="308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770890" y="1348238"/>
            <a:ext cx="921385" cy="3095625"/>
          </a:xfrm>
          <a:prstGeom prst="rect">
            <a:avLst/>
          </a:prstGeom>
          <a:noFill/>
          <a:ln w="9525">
            <a:noFill/>
            <a:miter lim="800000"/>
          </a:ln>
        </p:spPr>
        <p:txBody>
          <a:bodyPr vert="eaVert">
            <a:spAutoFit/>
          </a:bodyPr>
          <a:lstStyle/>
          <a:p>
            <a:r>
              <a:rPr lang="zh-CN" altLang="en-US" sz="4800" b="1">
                <a:latin typeface="华文隶书"/>
                <a:ea typeface="华文隶书"/>
                <a:cs typeface="华文隶书"/>
              </a:rPr>
              <a:t>寻找证据</a:t>
            </a:r>
            <a:endParaRPr lang="zh-CN" altLang="en-US" sz="4800" b="1">
              <a:latin typeface="华文隶书"/>
              <a:ea typeface="华文隶书"/>
              <a:cs typeface="华文隶书"/>
            </a:endParaRPr>
          </a:p>
        </p:txBody>
      </p:sp>
      <p:pic>
        <p:nvPicPr>
          <p:cNvPr id="38915" name="Picture 2"/>
          <p:cNvPicPr>
            <a:picLocks noChangeAspect="1" noChangeArrowheads="1"/>
          </p:cNvPicPr>
          <p:nvPr/>
        </p:nvPicPr>
        <p:blipFill>
          <a:blip r:embed="rId1"/>
          <a:srcRect/>
          <a:stretch>
            <a:fillRect/>
          </a:stretch>
        </p:blipFill>
        <p:spPr bwMode="auto">
          <a:xfrm>
            <a:off x="2323465" y="52705"/>
            <a:ext cx="5201920" cy="5019675"/>
          </a:xfrm>
          <a:prstGeom prst="rect">
            <a:avLst/>
          </a:prstGeom>
          <a:noFill/>
          <a:ln w="9525">
            <a:noFill/>
            <a:miter lim="800000"/>
            <a:headEnd/>
            <a:tailEnd/>
          </a:ln>
        </p:spPr>
      </p:pic>
      <p:pic>
        <p:nvPicPr>
          <p:cNvPr id="10" name="Picture 11"/>
          <p:cNvPicPr>
            <a:picLocks noChangeAspect="1" noChangeArrowheads="1"/>
          </p:cNvPicPr>
          <p:nvPr/>
        </p:nvPicPr>
        <p:blipFill>
          <a:blip r:embed="rId2" cstate="print"/>
          <a:srcRect/>
          <a:stretch>
            <a:fillRect/>
          </a:stretch>
        </p:blipFill>
        <p:spPr bwMode="auto">
          <a:xfrm>
            <a:off x="4043045" y="3693795"/>
            <a:ext cx="1704975" cy="1484630"/>
          </a:xfrm>
          <a:prstGeom prst="ellipse">
            <a:avLst/>
          </a:prstGeom>
          <a:ln>
            <a:noFill/>
          </a:ln>
          <a:effectLst>
            <a:softEdge rad="112500"/>
          </a:effectLst>
        </p:spPr>
      </p:pic>
      <p:cxnSp>
        <p:nvCxnSpPr>
          <p:cNvPr id="12" name="直接连接符 11"/>
          <p:cNvCxnSpPr/>
          <p:nvPr/>
        </p:nvCxnSpPr>
        <p:spPr>
          <a:xfrm>
            <a:off x="4893628" y="3221805"/>
            <a:ext cx="0" cy="64928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2466340" y="344620"/>
            <a:ext cx="1186180" cy="645160"/>
          </a:xfrm>
          <a:prstGeom prst="rect">
            <a:avLst/>
          </a:prstGeom>
          <a:noFill/>
        </p:spPr>
        <p:txBody>
          <a:bodyPr wrap="square" rtlCol="0">
            <a:spAutoFit/>
          </a:bodyPr>
          <a:p>
            <a:r>
              <a:rPr lang="zh-CN" altLang="en-US" sz="3600" b="1">
                <a:solidFill>
                  <a:srgbClr val="FF0000"/>
                </a:solidFill>
              </a:rPr>
              <a:t>灌溉</a:t>
            </a:r>
            <a:endParaRPr lang="zh-CN" altLang="en-US" sz="3600" b="1">
              <a:solidFill>
                <a:srgbClr val="FF0000"/>
              </a:solidFill>
            </a:endParaRPr>
          </a:p>
        </p:txBody>
      </p:sp>
      <p:sp>
        <p:nvSpPr>
          <p:cNvPr id="5" name="文本框 4"/>
          <p:cNvSpPr txBox="1"/>
          <p:nvPr/>
        </p:nvSpPr>
        <p:spPr>
          <a:xfrm>
            <a:off x="5753735" y="201110"/>
            <a:ext cx="3244850" cy="645160"/>
          </a:xfrm>
          <a:prstGeom prst="rect">
            <a:avLst/>
          </a:prstGeom>
          <a:noFill/>
        </p:spPr>
        <p:txBody>
          <a:bodyPr wrap="square" rtlCol="0">
            <a:spAutoFit/>
          </a:bodyPr>
          <a:p>
            <a:r>
              <a:rPr lang="zh-CN" altLang="en-US" sz="3600" b="1">
                <a:solidFill>
                  <a:srgbClr val="FF0000"/>
                </a:solidFill>
              </a:rPr>
              <a:t>生产</a:t>
            </a:r>
            <a:r>
              <a:rPr lang="zh-CN" altLang="en-US" sz="3600" b="1">
                <a:solidFill>
                  <a:srgbClr val="FF0000"/>
                </a:solidFill>
              </a:rPr>
              <a:t>生活用水</a:t>
            </a:r>
            <a:endParaRPr lang="zh-CN" altLang="en-US" sz="3600" b="1">
              <a:solidFill>
                <a:srgbClr val="FF0000"/>
              </a:solidFill>
            </a:endParaRPr>
          </a:p>
        </p:txBody>
      </p:sp>
      <p:sp>
        <p:nvSpPr>
          <p:cNvPr id="6" name="文本框 5"/>
          <p:cNvSpPr txBox="1"/>
          <p:nvPr/>
        </p:nvSpPr>
        <p:spPr>
          <a:xfrm>
            <a:off x="7597140" y="1321885"/>
            <a:ext cx="1186180" cy="645160"/>
          </a:xfrm>
          <a:prstGeom prst="rect">
            <a:avLst/>
          </a:prstGeom>
          <a:noFill/>
        </p:spPr>
        <p:txBody>
          <a:bodyPr wrap="square" rtlCol="0">
            <a:spAutoFit/>
          </a:bodyPr>
          <a:p>
            <a:r>
              <a:rPr lang="zh-CN" altLang="en-US" sz="3600" b="1">
                <a:solidFill>
                  <a:srgbClr val="FF0000"/>
                </a:solidFill>
              </a:rPr>
              <a:t>旅游</a:t>
            </a:r>
            <a:endParaRPr lang="zh-CN" altLang="en-US" sz="3600" b="1">
              <a:solidFill>
                <a:srgbClr val="FF0000"/>
              </a:solidFill>
            </a:endParaRPr>
          </a:p>
        </p:txBody>
      </p:sp>
      <p:sp>
        <p:nvSpPr>
          <p:cNvPr id="7" name="文本框 6"/>
          <p:cNvSpPr txBox="1"/>
          <p:nvPr/>
        </p:nvSpPr>
        <p:spPr>
          <a:xfrm>
            <a:off x="7607935" y="3296735"/>
            <a:ext cx="1247140" cy="645160"/>
          </a:xfrm>
          <a:prstGeom prst="rect">
            <a:avLst/>
          </a:prstGeom>
          <a:noFill/>
        </p:spPr>
        <p:txBody>
          <a:bodyPr wrap="square" rtlCol="0">
            <a:spAutoFit/>
          </a:bodyPr>
          <a:p>
            <a:r>
              <a:rPr lang="zh-CN" altLang="en-US" sz="3600" b="1">
                <a:solidFill>
                  <a:srgbClr val="FF0000"/>
                </a:solidFill>
              </a:rPr>
              <a:t>渔</a:t>
            </a:r>
            <a:r>
              <a:rPr lang="zh-CN" altLang="en-US" sz="3600" b="1">
                <a:solidFill>
                  <a:srgbClr val="FF0000"/>
                </a:solidFill>
              </a:rPr>
              <a:t>业</a:t>
            </a:r>
            <a:endParaRPr lang="zh-CN" altLang="en-US" sz="3600" b="1">
              <a:solidFill>
                <a:srgbClr val="FF0000"/>
              </a:solidFill>
            </a:endParaRPr>
          </a:p>
        </p:txBody>
      </p:sp>
      <p:sp>
        <p:nvSpPr>
          <p:cNvPr id="8" name="文本框 7"/>
          <p:cNvSpPr txBox="1"/>
          <p:nvPr/>
        </p:nvSpPr>
        <p:spPr>
          <a:xfrm>
            <a:off x="5793105" y="4305750"/>
            <a:ext cx="1186180" cy="645160"/>
          </a:xfrm>
          <a:prstGeom prst="rect">
            <a:avLst/>
          </a:prstGeom>
          <a:noFill/>
        </p:spPr>
        <p:txBody>
          <a:bodyPr wrap="square" rtlCol="0">
            <a:spAutoFit/>
          </a:bodyPr>
          <a:p>
            <a:r>
              <a:rPr lang="zh-CN" altLang="en-US" sz="3600" b="1">
                <a:solidFill>
                  <a:srgbClr val="FF0000"/>
                </a:solidFill>
              </a:rPr>
              <a:t>水运</a:t>
            </a:r>
            <a:endParaRPr lang="zh-CN" altLang="en-US" sz="3600" b="1">
              <a:solidFill>
                <a:srgbClr val="FF0000"/>
              </a:solidFill>
            </a:endParaRPr>
          </a:p>
        </p:txBody>
      </p:sp>
      <p:sp>
        <p:nvSpPr>
          <p:cNvPr id="9" name="文本框 8"/>
          <p:cNvSpPr txBox="1"/>
          <p:nvPr/>
        </p:nvSpPr>
        <p:spPr>
          <a:xfrm>
            <a:off x="2466340" y="4216850"/>
            <a:ext cx="1186180" cy="645160"/>
          </a:xfrm>
          <a:prstGeom prst="rect">
            <a:avLst/>
          </a:prstGeom>
          <a:noFill/>
        </p:spPr>
        <p:txBody>
          <a:bodyPr wrap="square" rtlCol="0">
            <a:spAutoFit/>
          </a:bodyPr>
          <a:p>
            <a:r>
              <a:rPr lang="zh-CN" altLang="en-US" sz="3600" b="1">
                <a:solidFill>
                  <a:srgbClr val="FF0000"/>
                </a:solidFill>
              </a:rPr>
              <a:t>发电</a:t>
            </a:r>
            <a:endParaRPr lang="zh-CN" altLang="en-US" sz="3600" b="1">
              <a:solidFill>
                <a:srgbClr val="FF0000"/>
              </a:solidFill>
            </a:endParaRPr>
          </a:p>
        </p:txBody>
      </p:sp>
    </p:spTree>
  </p:cSld>
  <p:clrMapOvr>
    <a:masterClrMapping/>
  </p:clrMapOvr>
  <p:transition>
    <p:check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linds(horizontal)">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P spid="7" grpId="0"/>
      <p:bldP spid="8"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09" name="Picture 4" descr="E:\李燃\教师教学用书\2012人教教师用书项目\ppt\地理\dl.png"/>
          <p:cNvPicPr>
            <a:picLocks noChangeAspect="1" noChangeArrowheads="1"/>
          </p:cNvPicPr>
          <p:nvPr/>
        </p:nvPicPr>
        <p:blipFill>
          <a:blip r:embed="rId1"/>
          <a:srcRect/>
          <a:stretch>
            <a:fillRect/>
          </a:stretch>
        </p:blipFill>
        <p:spPr bwMode="auto">
          <a:xfrm>
            <a:off x="8318500" y="-652012"/>
            <a:ext cx="673100" cy="557212"/>
          </a:xfrm>
          <a:prstGeom prst="rect">
            <a:avLst/>
          </a:prstGeom>
          <a:noFill/>
          <a:ln w="9525">
            <a:noFill/>
            <a:miter lim="800000"/>
            <a:headEnd/>
            <a:tailEnd/>
          </a:ln>
        </p:spPr>
      </p:pic>
      <p:pic>
        <p:nvPicPr>
          <p:cNvPr id="9222" name="Picture 6" descr="$)%`L~O%K6UFH[NYIAA0H~N"/>
          <p:cNvPicPr>
            <a:picLocks noChangeAspect="1" noChangeArrowheads="1"/>
          </p:cNvPicPr>
          <p:nvPr/>
        </p:nvPicPr>
        <p:blipFill>
          <a:blip r:embed="rId2"/>
          <a:srcRect/>
          <a:stretch>
            <a:fillRect/>
          </a:stretch>
        </p:blipFill>
        <p:spPr bwMode="auto">
          <a:xfrm>
            <a:off x="1261745" y="1048200"/>
            <a:ext cx="4867275" cy="1828800"/>
          </a:xfrm>
          <a:prstGeom prst="rect">
            <a:avLst/>
          </a:prstGeom>
          <a:noFill/>
          <a:ln w="9525">
            <a:noFill/>
            <a:miter lim="800000"/>
            <a:headEnd/>
            <a:tailEnd/>
          </a:ln>
        </p:spPr>
      </p:pic>
      <p:sp>
        <p:nvSpPr>
          <p:cNvPr id="43011" name="Rectangle 7"/>
          <p:cNvSpPr>
            <a:spLocks noChangeArrowheads="1"/>
          </p:cNvSpPr>
          <p:nvPr/>
        </p:nvSpPr>
        <p:spPr bwMode="auto">
          <a:xfrm>
            <a:off x="1524000" y="2426150"/>
            <a:ext cx="309880" cy="368300"/>
          </a:xfrm>
          <a:prstGeom prst="rect">
            <a:avLst/>
          </a:prstGeom>
          <a:noFill/>
          <a:ln w="9525">
            <a:noFill/>
            <a:miter lim="800000"/>
          </a:ln>
        </p:spPr>
        <p:txBody>
          <a:bodyPr wrap="none" anchor="ctr">
            <a:spAutoFit/>
          </a:bodyPr>
          <a:lstStyle/>
          <a:p>
            <a:endParaRPr lang="zh-CN" altLang="en-US"/>
          </a:p>
        </p:txBody>
      </p:sp>
      <p:sp>
        <p:nvSpPr>
          <p:cNvPr id="9224" name="Text Box 8"/>
          <p:cNvSpPr txBox="1">
            <a:spLocks noChangeArrowheads="1"/>
          </p:cNvSpPr>
          <p:nvPr/>
        </p:nvSpPr>
        <p:spPr bwMode="auto">
          <a:xfrm>
            <a:off x="2967990" y="1511115"/>
            <a:ext cx="1279525" cy="368300"/>
          </a:xfrm>
          <a:prstGeom prst="rect">
            <a:avLst/>
          </a:prstGeom>
          <a:noFill/>
          <a:ln w="9525">
            <a:noFill/>
            <a:miter lim="800000"/>
          </a:ln>
        </p:spPr>
        <p:txBody>
          <a:bodyPr>
            <a:spAutoFit/>
          </a:bodyPr>
          <a:lstStyle/>
          <a:p>
            <a:pPr>
              <a:spcBef>
                <a:spcPct val="50000"/>
              </a:spcBef>
            </a:pPr>
            <a:r>
              <a:rPr lang="zh-CN" altLang="en-US" b="1">
                <a:latin typeface="楷体_GB2312" pitchFamily="49" charset="-122"/>
                <a:ea typeface="楷体_GB2312" pitchFamily="49" charset="-122"/>
              </a:rPr>
              <a:t>成都平原</a:t>
            </a:r>
            <a:endParaRPr lang="zh-CN" altLang="en-US" b="1">
              <a:latin typeface="楷体_GB2312" pitchFamily="49" charset="-122"/>
              <a:ea typeface="楷体_GB2312" pitchFamily="49" charset="-122"/>
            </a:endParaRPr>
          </a:p>
        </p:txBody>
      </p:sp>
      <p:sp>
        <p:nvSpPr>
          <p:cNvPr id="9225" name="AutoShape 9"/>
          <p:cNvSpPr>
            <a:spLocks noChangeArrowheads="1"/>
          </p:cNvSpPr>
          <p:nvPr/>
        </p:nvSpPr>
        <p:spPr bwMode="auto">
          <a:xfrm>
            <a:off x="5562600" y="2229300"/>
            <a:ext cx="114300" cy="735013"/>
          </a:xfrm>
          <a:prstGeom prst="downArrow">
            <a:avLst>
              <a:gd name="adj1" fmla="val 50000"/>
              <a:gd name="adj2" fmla="val 164337"/>
            </a:avLst>
          </a:prstGeom>
          <a:solidFill>
            <a:srgbClr val="000080"/>
          </a:solidFill>
          <a:ln w="9525">
            <a:solidFill>
              <a:schemeClr val="tx1"/>
            </a:solidFill>
            <a:miter lim="800000"/>
          </a:ln>
        </p:spPr>
        <p:txBody>
          <a:bodyPr vert="eaVert" wrap="none" anchor="ctr"/>
          <a:lstStyle/>
          <a:p>
            <a:endParaRPr lang="zh-CN" altLang="en-US"/>
          </a:p>
        </p:txBody>
      </p:sp>
      <p:sp>
        <p:nvSpPr>
          <p:cNvPr id="9226" name="Text Box 10"/>
          <p:cNvSpPr txBox="1">
            <a:spLocks noChangeArrowheads="1"/>
          </p:cNvSpPr>
          <p:nvPr/>
        </p:nvSpPr>
        <p:spPr bwMode="auto">
          <a:xfrm>
            <a:off x="4284980" y="2094045"/>
            <a:ext cx="962025" cy="368300"/>
          </a:xfrm>
          <a:prstGeom prst="rect">
            <a:avLst/>
          </a:prstGeom>
          <a:noFill/>
          <a:ln w="9525">
            <a:noFill/>
            <a:miter lim="800000"/>
          </a:ln>
        </p:spPr>
        <p:txBody>
          <a:bodyPr>
            <a:spAutoFit/>
          </a:bodyPr>
          <a:lstStyle/>
          <a:p>
            <a:pPr>
              <a:spcBef>
                <a:spcPct val="50000"/>
              </a:spcBef>
            </a:pPr>
            <a:r>
              <a:rPr lang="zh-CN" altLang="en-US" b="1" i="1">
                <a:latin typeface="楷体_GB2312" pitchFamily="49" charset="-122"/>
                <a:ea typeface="楷体_GB2312" pitchFamily="49" charset="-122"/>
              </a:rPr>
              <a:t>长 江 </a:t>
            </a:r>
            <a:endParaRPr lang="zh-CN" altLang="en-US" b="1" i="1">
              <a:latin typeface="楷体_GB2312" pitchFamily="49" charset="-122"/>
              <a:ea typeface="楷体_GB2312" pitchFamily="49" charset="-122"/>
            </a:endParaRPr>
          </a:p>
        </p:txBody>
      </p:sp>
      <p:sp>
        <p:nvSpPr>
          <p:cNvPr id="9227" name="Text Box 11"/>
          <p:cNvSpPr txBox="1">
            <a:spLocks noChangeArrowheads="1"/>
          </p:cNvSpPr>
          <p:nvPr/>
        </p:nvSpPr>
        <p:spPr bwMode="auto">
          <a:xfrm>
            <a:off x="2705100" y="1767338"/>
            <a:ext cx="533400" cy="645160"/>
          </a:xfrm>
          <a:prstGeom prst="rect">
            <a:avLst/>
          </a:prstGeom>
          <a:noFill/>
          <a:ln w="9525">
            <a:noFill/>
            <a:miter lim="800000"/>
          </a:ln>
        </p:spPr>
        <p:txBody>
          <a:bodyPr>
            <a:spAutoFit/>
          </a:bodyPr>
          <a:lstStyle/>
          <a:p>
            <a:pPr>
              <a:spcBef>
                <a:spcPct val="50000"/>
              </a:spcBef>
            </a:pPr>
            <a:r>
              <a:rPr lang="zh-CN" altLang="en-US" b="1" i="1">
                <a:latin typeface="楷体_GB2312" pitchFamily="49" charset="-122"/>
                <a:ea typeface="楷体_GB2312" pitchFamily="49" charset="-122"/>
              </a:rPr>
              <a:t>岷      江</a:t>
            </a:r>
            <a:endParaRPr lang="zh-CN" altLang="en-US" b="1" i="1">
              <a:latin typeface="楷体_GB2312" pitchFamily="49" charset="-122"/>
              <a:ea typeface="楷体_GB2312" pitchFamily="49" charset="-122"/>
            </a:endParaRPr>
          </a:p>
        </p:txBody>
      </p:sp>
      <p:grpSp>
        <p:nvGrpSpPr>
          <p:cNvPr id="2" name="组合 1"/>
          <p:cNvGrpSpPr/>
          <p:nvPr/>
        </p:nvGrpSpPr>
        <p:grpSpPr bwMode="auto">
          <a:xfrm>
            <a:off x="4253865" y="3029718"/>
            <a:ext cx="2452688" cy="2386647"/>
            <a:chOff x="4495800" y="3897313"/>
            <a:chExt cx="2452464" cy="2386647"/>
          </a:xfrm>
        </p:grpSpPr>
        <p:grpSp>
          <p:nvGrpSpPr>
            <p:cNvPr id="43054" name="Group 12"/>
            <p:cNvGrpSpPr/>
            <p:nvPr/>
          </p:nvGrpSpPr>
          <p:grpSpPr bwMode="auto">
            <a:xfrm>
              <a:off x="4589585" y="3897313"/>
              <a:ext cx="2281238" cy="317500"/>
              <a:chOff x="768" y="1776"/>
              <a:chExt cx="1437" cy="200"/>
            </a:xfrm>
          </p:grpSpPr>
          <p:sp>
            <p:nvSpPr>
              <p:cNvPr id="43059" name="Line 13"/>
              <p:cNvSpPr>
                <a:spLocks noChangeShapeType="1"/>
              </p:cNvSpPr>
              <p:nvPr/>
            </p:nvSpPr>
            <p:spPr bwMode="auto">
              <a:xfrm>
                <a:off x="768" y="1776"/>
                <a:ext cx="1392" cy="0"/>
              </a:xfrm>
              <a:prstGeom prst="line">
                <a:avLst/>
              </a:prstGeom>
              <a:noFill/>
              <a:ln w="57150">
                <a:solidFill>
                  <a:srgbClr val="33CCCC"/>
                </a:solidFill>
                <a:round/>
              </a:ln>
            </p:spPr>
            <p:txBody>
              <a:bodyPr/>
              <a:lstStyle/>
              <a:p>
                <a:endParaRPr lang="zh-CN" altLang="en-US"/>
              </a:p>
            </p:txBody>
          </p:sp>
          <p:sp>
            <p:nvSpPr>
              <p:cNvPr id="43060" name="AutoShape 14"/>
              <p:cNvSpPr>
                <a:spLocks noChangeArrowheads="1"/>
              </p:cNvSpPr>
              <p:nvPr/>
            </p:nvSpPr>
            <p:spPr bwMode="auto">
              <a:xfrm>
                <a:off x="768" y="1776"/>
                <a:ext cx="132" cy="200"/>
              </a:xfrm>
              <a:prstGeom prst="downArrow">
                <a:avLst>
                  <a:gd name="adj1" fmla="val 50000"/>
                  <a:gd name="adj2" fmla="val 112500"/>
                </a:avLst>
              </a:prstGeom>
              <a:solidFill>
                <a:schemeClr val="accent1"/>
              </a:solidFill>
              <a:ln w="9525">
                <a:solidFill>
                  <a:schemeClr val="tx1"/>
                </a:solidFill>
                <a:miter lim="800000"/>
              </a:ln>
            </p:spPr>
            <p:txBody>
              <a:bodyPr vert="eaVert" wrap="none" anchor="ctr"/>
              <a:lstStyle/>
              <a:p>
                <a:endParaRPr lang="zh-CN" altLang="en-US"/>
              </a:p>
            </p:txBody>
          </p:sp>
          <p:sp>
            <p:nvSpPr>
              <p:cNvPr id="43061" name="AutoShape 15"/>
              <p:cNvSpPr>
                <a:spLocks noChangeArrowheads="1"/>
              </p:cNvSpPr>
              <p:nvPr/>
            </p:nvSpPr>
            <p:spPr bwMode="auto">
              <a:xfrm>
                <a:off x="1189" y="1776"/>
                <a:ext cx="145" cy="200"/>
              </a:xfrm>
              <a:prstGeom prst="downArrow">
                <a:avLst>
                  <a:gd name="adj1" fmla="val 50000"/>
                  <a:gd name="adj2" fmla="val 112500"/>
                </a:avLst>
              </a:prstGeom>
              <a:solidFill>
                <a:schemeClr val="accent1"/>
              </a:solidFill>
              <a:ln w="9525">
                <a:solidFill>
                  <a:schemeClr val="tx1"/>
                </a:solidFill>
                <a:miter lim="800000"/>
              </a:ln>
            </p:spPr>
            <p:txBody>
              <a:bodyPr vert="eaVert" wrap="none" anchor="ctr"/>
              <a:lstStyle/>
              <a:p>
                <a:endParaRPr lang="zh-CN" altLang="en-US"/>
              </a:p>
            </p:txBody>
          </p:sp>
          <p:sp>
            <p:nvSpPr>
              <p:cNvPr id="43063" name="AutoShape 17"/>
              <p:cNvSpPr>
                <a:spLocks noChangeArrowheads="1"/>
              </p:cNvSpPr>
              <p:nvPr/>
            </p:nvSpPr>
            <p:spPr bwMode="auto">
              <a:xfrm>
                <a:off x="2064" y="1776"/>
                <a:ext cx="141" cy="200"/>
              </a:xfrm>
              <a:prstGeom prst="downArrow">
                <a:avLst>
                  <a:gd name="adj1" fmla="val 50000"/>
                  <a:gd name="adj2" fmla="val 112500"/>
                </a:avLst>
              </a:prstGeom>
              <a:solidFill>
                <a:schemeClr val="accent1"/>
              </a:solidFill>
              <a:ln w="9525">
                <a:solidFill>
                  <a:schemeClr val="tx1"/>
                </a:solidFill>
                <a:miter lim="800000"/>
              </a:ln>
            </p:spPr>
            <p:txBody>
              <a:bodyPr vert="eaVert" wrap="none" anchor="ctr"/>
              <a:lstStyle/>
              <a:p>
                <a:endParaRPr lang="zh-CN" altLang="en-US"/>
              </a:p>
            </p:txBody>
          </p:sp>
        </p:grpSp>
        <p:sp>
          <p:nvSpPr>
            <p:cNvPr id="43055" name="Text Box 18"/>
            <p:cNvSpPr txBox="1">
              <a:spLocks noChangeArrowheads="1"/>
            </p:cNvSpPr>
            <p:nvPr/>
          </p:nvSpPr>
          <p:spPr bwMode="auto">
            <a:xfrm>
              <a:off x="4495800" y="4222115"/>
              <a:ext cx="457200" cy="1753235"/>
            </a:xfrm>
            <a:prstGeom prst="rect">
              <a:avLst/>
            </a:prstGeom>
            <a:noFill/>
            <a:ln w="9525">
              <a:noFill/>
              <a:miter lim="800000"/>
            </a:ln>
          </p:spPr>
          <p:txBody>
            <a:bodyPr>
              <a:spAutoFit/>
            </a:bodyPr>
            <a:lstStyle/>
            <a:p>
              <a:pPr>
                <a:spcBef>
                  <a:spcPct val="50000"/>
                </a:spcBef>
              </a:pPr>
              <a:r>
                <a:rPr lang="zh-CN" altLang="en-US" b="1">
                  <a:latin typeface="楷体_GB2312" pitchFamily="49" charset="-122"/>
                  <a:ea typeface="楷体_GB2312" pitchFamily="49" charset="-122"/>
                </a:rPr>
                <a:t>提供灌溉水源</a:t>
              </a:r>
              <a:endParaRPr lang="zh-CN" altLang="en-US" b="1">
                <a:latin typeface="楷体_GB2312" pitchFamily="49" charset="-122"/>
                <a:ea typeface="楷体_GB2312" pitchFamily="49" charset="-122"/>
              </a:endParaRPr>
            </a:p>
          </p:txBody>
        </p:sp>
        <p:sp>
          <p:nvSpPr>
            <p:cNvPr id="43056" name="Text Box 19"/>
            <p:cNvSpPr txBox="1">
              <a:spLocks noChangeArrowheads="1"/>
            </p:cNvSpPr>
            <p:nvPr/>
          </p:nvSpPr>
          <p:spPr bwMode="auto">
            <a:xfrm>
              <a:off x="5177148" y="4150360"/>
              <a:ext cx="457200" cy="1938020"/>
            </a:xfrm>
            <a:prstGeom prst="rect">
              <a:avLst/>
            </a:prstGeom>
            <a:noFill/>
            <a:ln w="9525">
              <a:noFill/>
              <a:miter lim="800000"/>
            </a:ln>
          </p:spPr>
          <p:txBody>
            <a:bodyPr>
              <a:spAutoFit/>
            </a:bodyPr>
            <a:lstStyle/>
            <a:p>
              <a:pPr>
                <a:spcBef>
                  <a:spcPct val="50000"/>
                </a:spcBef>
              </a:pPr>
              <a:r>
                <a:rPr lang="zh-CN" altLang="en-US" b="1">
                  <a:latin typeface="楷体_GB2312" pitchFamily="49" charset="-122"/>
                  <a:ea typeface="楷体_GB2312" pitchFamily="49" charset="-122"/>
                </a:rPr>
                <a:t>提供便利</a:t>
              </a:r>
              <a:r>
                <a:rPr lang="zh-CN" altLang="en-US" sz="2400" b="1">
                  <a:solidFill>
                    <a:srgbClr val="FF0000"/>
                  </a:solidFill>
                  <a:latin typeface="楷体_GB2312" pitchFamily="49" charset="-122"/>
                  <a:ea typeface="楷体_GB2312" pitchFamily="49" charset="-122"/>
                </a:rPr>
                <a:t>水运</a:t>
              </a:r>
              <a:endParaRPr lang="zh-CN" altLang="en-US" sz="2400" b="1">
                <a:solidFill>
                  <a:srgbClr val="FF0000"/>
                </a:solidFill>
                <a:latin typeface="楷体_GB2312" pitchFamily="49" charset="-122"/>
                <a:ea typeface="楷体_GB2312" pitchFamily="49" charset="-122"/>
              </a:endParaRPr>
            </a:p>
          </p:txBody>
        </p:sp>
        <p:sp>
          <p:nvSpPr>
            <p:cNvPr id="43057" name="Text Box 20"/>
            <p:cNvSpPr txBox="1">
              <a:spLocks noChangeArrowheads="1"/>
            </p:cNvSpPr>
            <p:nvPr/>
          </p:nvSpPr>
          <p:spPr bwMode="auto">
            <a:xfrm>
              <a:off x="5791200" y="4222115"/>
              <a:ext cx="457200" cy="1753235"/>
            </a:xfrm>
            <a:prstGeom prst="rect">
              <a:avLst/>
            </a:prstGeom>
            <a:noFill/>
            <a:ln w="9525">
              <a:noFill/>
              <a:miter lim="800000"/>
            </a:ln>
          </p:spPr>
          <p:txBody>
            <a:bodyPr>
              <a:spAutoFit/>
            </a:bodyPr>
            <a:lstStyle/>
            <a:p>
              <a:pPr>
                <a:spcBef>
                  <a:spcPct val="50000"/>
                </a:spcBef>
              </a:pPr>
              <a:r>
                <a:rPr lang="zh-CN" altLang="en-US" b="1">
                  <a:latin typeface="楷体_GB2312" pitchFamily="49" charset="-122"/>
                  <a:ea typeface="楷体_GB2312" pitchFamily="49" charset="-122"/>
                </a:rPr>
                <a:t>提供城市用水</a:t>
              </a:r>
              <a:endParaRPr lang="zh-CN" altLang="en-US" b="1">
                <a:latin typeface="楷体_GB2312" pitchFamily="49" charset="-122"/>
                <a:ea typeface="楷体_GB2312" pitchFamily="49" charset="-122"/>
              </a:endParaRPr>
            </a:p>
          </p:txBody>
        </p:sp>
        <p:sp>
          <p:nvSpPr>
            <p:cNvPr id="43058" name="Text Box 21"/>
            <p:cNvSpPr txBox="1">
              <a:spLocks noChangeArrowheads="1"/>
            </p:cNvSpPr>
            <p:nvPr/>
          </p:nvSpPr>
          <p:spPr bwMode="auto">
            <a:xfrm>
              <a:off x="6488566" y="4211280"/>
              <a:ext cx="459698" cy="2072680"/>
            </a:xfrm>
            <a:prstGeom prst="rect">
              <a:avLst/>
            </a:prstGeom>
            <a:noFill/>
            <a:ln w="9525">
              <a:noFill/>
              <a:miter lim="800000"/>
            </a:ln>
          </p:spPr>
          <p:txBody>
            <a:bodyPr vert="eaVert">
              <a:spAutoFit/>
            </a:bodyPr>
            <a:lstStyle/>
            <a:p>
              <a:pPr>
                <a:spcBef>
                  <a:spcPct val="50000"/>
                </a:spcBef>
              </a:pPr>
              <a:r>
                <a:rPr lang="zh-CN" altLang="en-US" b="1">
                  <a:ea typeface="楷体_GB2312" pitchFamily="49" charset="-122"/>
                </a:rPr>
                <a:t>提供工业用水</a:t>
              </a:r>
              <a:r>
                <a:rPr lang="en-US" altLang="zh-CN" b="1">
                  <a:ea typeface="楷体_GB2312" pitchFamily="49" charset="-122"/>
                </a:rPr>
                <a:t>······</a:t>
              </a:r>
              <a:endParaRPr lang="en-US" altLang="zh-CN" b="1">
                <a:latin typeface="楷体_GB2312" pitchFamily="49" charset="-122"/>
                <a:ea typeface="楷体_GB2312" pitchFamily="49" charset="-122"/>
              </a:endParaRPr>
            </a:p>
          </p:txBody>
        </p:sp>
      </p:grpSp>
      <p:sp>
        <p:nvSpPr>
          <p:cNvPr id="9245" name="Text Box 29"/>
          <p:cNvSpPr txBox="1">
            <a:spLocks noChangeArrowheads="1"/>
          </p:cNvSpPr>
          <p:nvPr/>
        </p:nvSpPr>
        <p:spPr bwMode="auto">
          <a:xfrm>
            <a:off x="2362200" y="3301815"/>
            <a:ext cx="457200" cy="1938020"/>
          </a:xfrm>
          <a:prstGeom prst="rect">
            <a:avLst/>
          </a:prstGeom>
          <a:noFill/>
          <a:ln w="9525">
            <a:noFill/>
            <a:miter lim="800000"/>
          </a:ln>
        </p:spPr>
        <p:txBody>
          <a:bodyPr>
            <a:spAutoFit/>
          </a:bodyPr>
          <a:lstStyle/>
          <a:p>
            <a:pPr>
              <a:spcBef>
                <a:spcPct val="50000"/>
              </a:spcBef>
            </a:pPr>
            <a:r>
              <a:rPr lang="zh-CN" altLang="en-US" b="1">
                <a:latin typeface="楷体_GB2312" pitchFamily="49" charset="-122"/>
                <a:ea typeface="楷体_GB2312" pitchFamily="49" charset="-122"/>
              </a:rPr>
              <a:t>提供水能</a:t>
            </a:r>
            <a:r>
              <a:rPr lang="zh-CN" altLang="en-US" sz="2400" b="1">
                <a:solidFill>
                  <a:srgbClr val="FF0000"/>
                </a:solidFill>
                <a:latin typeface="楷体_GB2312" pitchFamily="49" charset="-122"/>
                <a:ea typeface="楷体_GB2312" pitchFamily="49" charset="-122"/>
              </a:rPr>
              <a:t>发电</a:t>
            </a:r>
            <a:endParaRPr lang="zh-CN" altLang="en-US" sz="2400" b="1">
              <a:solidFill>
                <a:srgbClr val="FF0000"/>
              </a:solidFill>
              <a:latin typeface="楷体_GB2312" pitchFamily="49" charset="-122"/>
              <a:ea typeface="楷体_GB2312" pitchFamily="49" charset="-122"/>
            </a:endParaRPr>
          </a:p>
        </p:txBody>
      </p:sp>
      <p:grpSp>
        <p:nvGrpSpPr>
          <p:cNvPr id="6" name="组合 5"/>
          <p:cNvGrpSpPr/>
          <p:nvPr/>
        </p:nvGrpSpPr>
        <p:grpSpPr bwMode="auto">
          <a:xfrm>
            <a:off x="1558925" y="3029400"/>
            <a:ext cx="2514600" cy="2361565"/>
            <a:chOff x="1752600" y="3886200"/>
            <a:chExt cx="2514600" cy="2361565"/>
          </a:xfrm>
        </p:grpSpPr>
        <p:sp>
          <p:nvSpPr>
            <p:cNvPr id="43049" name="Line 23"/>
            <p:cNvSpPr>
              <a:spLocks noChangeShapeType="1"/>
            </p:cNvSpPr>
            <p:nvPr/>
          </p:nvSpPr>
          <p:spPr bwMode="auto">
            <a:xfrm>
              <a:off x="1905000" y="3886200"/>
              <a:ext cx="2209800" cy="0"/>
            </a:xfrm>
            <a:prstGeom prst="line">
              <a:avLst/>
            </a:prstGeom>
            <a:noFill/>
            <a:ln w="57150">
              <a:solidFill>
                <a:srgbClr val="33CCCC"/>
              </a:solidFill>
              <a:round/>
            </a:ln>
          </p:spPr>
          <p:txBody>
            <a:bodyPr/>
            <a:lstStyle/>
            <a:p>
              <a:endParaRPr lang="zh-CN" altLang="en-US"/>
            </a:p>
          </p:txBody>
        </p:sp>
        <p:sp>
          <p:nvSpPr>
            <p:cNvPr id="43046" name="Text Box 28"/>
            <p:cNvSpPr txBox="1">
              <a:spLocks noChangeArrowheads="1"/>
            </p:cNvSpPr>
            <p:nvPr/>
          </p:nvSpPr>
          <p:spPr bwMode="auto">
            <a:xfrm>
              <a:off x="1752600" y="4302125"/>
              <a:ext cx="457200" cy="1753235"/>
            </a:xfrm>
            <a:prstGeom prst="rect">
              <a:avLst/>
            </a:prstGeom>
            <a:noFill/>
            <a:ln w="9525">
              <a:noFill/>
              <a:miter lim="800000"/>
            </a:ln>
          </p:spPr>
          <p:txBody>
            <a:bodyPr>
              <a:spAutoFit/>
            </a:bodyPr>
            <a:lstStyle/>
            <a:p>
              <a:pPr>
                <a:spcBef>
                  <a:spcPct val="50000"/>
                </a:spcBef>
              </a:pPr>
              <a:r>
                <a:rPr lang="zh-CN" altLang="en-US" b="1">
                  <a:latin typeface="楷体_GB2312" pitchFamily="49" charset="-122"/>
                  <a:ea typeface="楷体_GB2312" pitchFamily="49" charset="-122"/>
                </a:rPr>
                <a:t>提供</a:t>
              </a:r>
              <a:r>
                <a:rPr lang="zh-CN" altLang="en-US" b="1">
                  <a:solidFill>
                    <a:srgbClr val="FF0000"/>
                  </a:solidFill>
                  <a:latin typeface="楷体_GB2312" pitchFamily="49" charset="-122"/>
                  <a:ea typeface="楷体_GB2312" pitchFamily="49" charset="-122"/>
                </a:rPr>
                <a:t>灌溉水源</a:t>
              </a:r>
              <a:endParaRPr lang="zh-CN" altLang="en-US" b="1">
                <a:solidFill>
                  <a:srgbClr val="FF0000"/>
                </a:solidFill>
                <a:latin typeface="楷体_GB2312" pitchFamily="49" charset="-122"/>
                <a:ea typeface="楷体_GB2312" pitchFamily="49" charset="-122"/>
              </a:endParaRPr>
            </a:p>
          </p:txBody>
        </p:sp>
        <p:sp>
          <p:nvSpPr>
            <p:cNvPr id="43047" name="Text Box 30"/>
            <p:cNvSpPr txBox="1">
              <a:spLocks noChangeArrowheads="1"/>
            </p:cNvSpPr>
            <p:nvPr/>
          </p:nvSpPr>
          <p:spPr bwMode="auto">
            <a:xfrm>
              <a:off x="3048000" y="4230370"/>
              <a:ext cx="457200" cy="1476375"/>
            </a:xfrm>
            <a:prstGeom prst="rect">
              <a:avLst/>
            </a:prstGeom>
            <a:noFill/>
            <a:ln w="9525">
              <a:noFill/>
              <a:miter lim="800000"/>
            </a:ln>
          </p:spPr>
          <p:txBody>
            <a:bodyPr>
              <a:spAutoFit/>
            </a:bodyPr>
            <a:lstStyle/>
            <a:p>
              <a:pPr>
                <a:spcBef>
                  <a:spcPct val="50000"/>
                </a:spcBef>
              </a:pPr>
              <a:r>
                <a:rPr lang="zh-CN" altLang="en-US" b="1">
                  <a:latin typeface="楷体_GB2312" pitchFamily="49" charset="-122"/>
                  <a:ea typeface="楷体_GB2312" pitchFamily="49" charset="-122"/>
                </a:rPr>
                <a:t>提供城用水</a:t>
              </a:r>
              <a:endParaRPr lang="zh-CN" altLang="en-US" b="1">
                <a:latin typeface="楷体_GB2312" pitchFamily="49" charset="-122"/>
                <a:ea typeface="楷体_GB2312" pitchFamily="49" charset="-122"/>
              </a:endParaRPr>
            </a:p>
          </p:txBody>
        </p:sp>
        <p:sp>
          <p:nvSpPr>
            <p:cNvPr id="43048" name="Text Box 31"/>
            <p:cNvSpPr txBox="1">
              <a:spLocks noChangeArrowheads="1"/>
            </p:cNvSpPr>
            <p:nvPr/>
          </p:nvSpPr>
          <p:spPr bwMode="auto">
            <a:xfrm>
              <a:off x="3810000" y="4217670"/>
              <a:ext cx="457200" cy="2030095"/>
            </a:xfrm>
            <a:prstGeom prst="rect">
              <a:avLst/>
            </a:prstGeom>
            <a:noFill/>
            <a:ln w="9525">
              <a:noFill/>
              <a:miter lim="800000"/>
            </a:ln>
          </p:spPr>
          <p:txBody>
            <a:bodyPr>
              <a:spAutoFit/>
            </a:bodyPr>
            <a:lstStyle/>
            <a:p>
              <a:pPr>
                <a:spcBef>
                  <a:spcPct val="50000"/>
                </a:spcBef>
              </a:pPr>
              <a:r>
                <a:rPr lang="zh-CN" altLang="en-US" b="1">
                  <a:latin typeface="楷体_GB2312" pitchFamily="49" charset="-122"/>
                  <a:ea typeface="楷体_GB2312" pitchFamily="49" charset="-122"/>
                </a:rPr>
                <a:t>提供工业用水</a:t>
              </a:r>
              <a:r>
                <a:rPr lang="en-US" altLang="zh-CN" b="1">
                  <a:ea typeface="楷体_GB2312" pitchFamily="49" charset="-122"/>
                </a:rPr>
                <a:t>…</a:t>
              </a:r>
              <a:endParaRPr lang="en-US" altLang="zh-CN" b="1">
                <a:latin typeface="楷体_GB2312" pitchFamily="49" charset="-122"/>
                <a:ea typeface="楷体_GB2312" pitchFamily="49" charset="-122"/>
              </a:endParaRPr>
            </a:p>
          </p:txBody>
        </p:sp>
      </p:grpSp>
      <p:sp>
        <p:nvSpPr>
          <p:cNvPr id="9249" name="Oval 33"/>
          <p:cNvSpPr>
            <a:spLocks noChangeArrowheads="1"/>
          </p:cNvSpPr>
          <p:nvPr/>
        </p:nvSpPr>
        <p:spPr bwMode="auto">
          <a:xfrm>
            <a:off x="3124200" y="1891595"/>
            <a:ext cx="133350" cy="477660"/>
          </a:xfrm>
          <a:prstGeom prst="ellipse">
            <a:avLst/>
          </a:prstGeom>
          <a:solidFill>
            <a:srgbClr val="00FF00">
              <a:alpha val="72156"/>
            </a:srgbClr>
          </a:solidFill>
          <a:ln w="9525" algn="ctr">
            <a:solidFill>
              <a:schemeClr val="tx1"/>
            </a:solidFill>
            <a:round/>
          </a:ln>
        </p:spPr>
        <p:txBody>
          <a:bodyPr wrap="square" anchor="ctr">
            <a:spAutoFit/>
          </a:bodyPr>
          <a:lstStyle/>
          <a:p>
            <a:endParaRPr lang="zh-CN" altLang="en-US"/>
          </a:p>
        </p:txBody>
      </p:sp>
      <p:sp>
        <p:nvSpPr>
          <p:cNvPr id="9252" name="AutoShape 36"/>
          <p:cNvSpPr>
            <a:spLocks noChangeArrowheads="1"/>
          </p:cNvSpPr>
          <p:nvPr/>
        </p:nvSpPr>
        <p:spPr bwMode="auto">
          <a:xfrm>
            <a:off x="2971800" y="2191200"/>
            <a:ext cx="152400" cy="685800"/>
          </a:xfrm>
          <a:prstGeom prst="downArrow">
            <a:avLst>
              <a:gd name="adj1" fmla="val 50000"/>
              <a:gd name="adj2" fmla="val 112500"/>
            </a:avLst>
          </a:prstGeom>
          <a:solidFill>
            <a:srgbClr val="000080"/>
          </a:solidFill>
          <a:ln w="9525">
            <a:solidFill>
              <a:schemeClr val="tx1"/>
            </a:solidFill>
            <a:miter lim="800000"/>
          </a:ln>
        </p:spPr>
        <p:txBody>
          <a:bodyPr vert="eaVert" wrap="none" anchor="ctr"/>
          <a:lstStyle/>
          <a:p>
            <a:endParaRPr lang="zh-CN" altLang="en-US"/>
          </a:p>
        </p:txBody>
      </p:sp>
      <p:grpSp>
        <p:nvGrpSpPr>
          <p:cNvPr id="9253" name="Group 37"/>
          <p:cNvGrpSpPr/>
          <p:nvPr/>
        </p:nvGrpSpPr>
        <p:grpSpPr bwMode="auto">
          <a:xfrm>
            <a:off x="2787650" y="1873700"/>
            <a:ext cx="425450" cy="423863"/>
            <a:chOff x="1756" y="1576"/>
            <a:chExt cx="268" cy="267"/>
          </a:xfrm>
        </p:grpSpPr>
        <p:sp>
          <p:nvSpPr>
            <p:cNvPr id="43043" name="Freeform 38"/>
            <p:cNvSpPr/>
            <p:nvPr/>
          </p:nvSpPr>
          <p:spPr bwMode="auto">
            <a:xfrm>
              <a:off x="1896" y="1576"/>
              <a:ext cx="128" cy="232"/>
            </a:xfrm>
            <a:custGeom>
              <a:avLst/>
              <a:gdLst>
                <a:gd name="T0" fmla="*/ 0 w 128"/>
                <a:gd name="T1" fmla="*/ 0 h 320"/>
                <a:gd name="T2" fmla="*/ 24 w 128"/>
                <a:gd name="T3" fmla="*/ 200 h 320"/>
                <a:gd name="T4" fmla="*/ 48 w 128"/>
                <a:gd name="T5" fmla="*/ 272 h 320"/>
                <a:gd name="T6" fmla="*/ 128 w 128"/>
                <a:gd name="T7" fmla="*/ 320 h 320"/>
                <a:gd name="T8" fmla="*/ 0 60000 65536"/>
                <a:gd name="T9" fmla="*/ 0 60000 65536"/>
                <a:gd name="T10" fmla="*/ 0 60000 65536"/>
                <a:gd name="T11" fmla="*/ 0 60000 65536"/>
                <a:gd name="T12" fmla="*/ 0 w 128"/>
                <a:gd name="T13" fmla="*/ 0 h 320"/>
                <a:gd name="T14" fmla="*/ 128 w 128"/>
                <a:gd name="T15" fmla="*/ 320 h 320"/>
              </a:gdLst>
              <a:ahLst/>
              <a:cxnLst>
                <a:cxn ang="T8">
                  <a:pos x="T0" y="T1"/>
                </a:cxn>
                <a:cxn ang="T9">
                  <a:pos x="T2" y="T3"/>
                </a:cxn>
                <a:cxn ang="T10">
                  <a:pos x="T4" y="T5"/>
                </a:cxn>
                <a:cxn ang="T11">
                  <a:pos x="T6" y="T7"/>
                </a:cxn>
              </a:cxnLst>
              <a:rect l="T12" t="T13" r="T14" b="T15"/>
              <a:pathLst>
                <a:path w="128" h="320">
                  <a:moveTo>
                    <a:pt x="0" y="0"/>
                  </a:moveTo>
                  <a:cubicBezTo>
                    <a:pt x="7" y="67"/>
                    <a:pt x="11" y="134"/>
                    <a:pt x="24" y="200"/>
                  </a:cubicBezTo>
                  <a:cubicBezTo>
                    <a:pt x="31" y="234"/>
                    <a:pt x="25" y="249"/>
                    <a:pt x="48" y="272"/>
                  </a:cubicBezTo>
                  <a:cubicBezTo>
                    <a:pt x="71" y="295"/>
                    <a:pt x="104" y="296"/>
                    <a:pt x="128" y="320"/>
                  </a:cubicBezTo>
                </a:path>
              </a:pathLst>
            </a:custGeom>
            <a:noFill/>
            <a:ln w="25400" cap="flat" cmpd="sng">
              <a:solidFill>
                <a:srgbClr val="33CCCC"/>
              </a:solidFill>
              <a:prstDash val="solid"/>
              <a:round/>
            </a:ln>
          </p:spPr>
          <p:txBody>
            <a:bodyPr>
              <a:spAutoFit/>
            </a:bodyPr>
            <a:lstStyle/>
            <a:p>
              <a:endParaRPr lang="zh-CN" altLang="en-US"/>
            </a:p>
          </p:txBody>
        </p:sp>
        <p:sp>
          <p:nvSpPr>
            <p:cNvPr id="43044" name="Freeform 39"/>
            <p:cNvSpPr/>
            <p:nvPr/>
          </p:nvSpPr>
          <p:spPr bwMode="auto">
            <a:xfrm>
              <a:off x="1756" y="1611"/>
              <a:ext cx="164" cy="232"/>
            </a:xfrm>
            <a:custGeom>
              <a:avLst/>
              <a:gdLst>
                <a:gd name="T0" fmla="*/ 20 w 164"/>
                <a:gd name="T1" fmla="*/ 37 h 189"/>
                <a:gd name="T2" fmla="*/ 44 w 164"/>
                <a:gd name="T3" fmla="*/ 141 h 189"/>
                <a:gd name="T4" fmla="*/ 84 w 164"/>
                <a:gd name="T5" fmla="*/ 189 h 189"/>
                <a:gd name="T6" fmla="*/ 132 w 164"/>
                <a:gd name="T7" fmla="*/ 173 h 189"/>
                <a:gd name="T8" fmla="*/ 156 w 164"/>
                <a:gd name="T9" fmla="*/ 181 h 189"/>
                <a:gd name="T10" fmla="*/ 164 w 164"/>
                <a:gd name="T11" fmla="*/ 165 h 189"/>
                <a:gd name="T12" fmla="*/ 0 60000 65536"/>
                <a:gd name="T13" fmla="*/ 0 60000 65536"/>
                <a:gd name="T14" fmla="*/ 0 60000 65536"/>
                <a:gd name="T15" fmla="*/ 0 60000 65536"/>
                <a:gd name="T16" fmla="*/ 0 60000 65536"/>
                <a:gd name="T17" fmla="*/ 0 60000 65536"/>
                <a:gd name="T18" fmla="*/ 0 w 164"/>
                <a:gd name="T19" fmla="*/ 0 h 189"/>
                <a:gd name="T20" fmla="*/ 164 w 164"/>
                <a:gd name="T21" fmla="*/ 189 h 189"/>
              </a:gdLst>
              <a:ahLst/>
              <a:cxnLst>
                <a:cxn ang="T12">
                  <a:pos x="T0" y="T1"/>
                </a:cxn>
                <a:cxn ang="T13">
                  <a:pos x="T2" y="T3"/>
                </a:cxn>
                <a:cxn ang="T14">
                  <a:pos x="T4" y="T5"/>
                </a:cxn>
                <a:cxn ang="T15">
                  <a:pos x="T6" y="T7"/>
                </a:cxn>
                <a:cxn ang="T16">
                  <a:pos x="T8" y="T9"/>
                </a:cxn>
                <a:cxn ang="T17">
                  <a:pos x="T10" y="T11"/>
                </a:cxn>
              </a:cxnLst>
              <a:rect l="T18" t="T19" r="T20" b="T21"/>
              <a:pathLst>
                <a:path w="164" h="189">
                  <a:moveTo>
                    <a:pt x="20" y="37"/>
                  </a:moveTo>
                  <a:cubicBezTo>
                    <a:pt x="63" y="102"/>
                    <a:pt x="0" y="0"/>
                    <a:pt x="44" y="141"/>
                  </a:cubicBezTo>
                  <a:cubicBezTo>
                    <a:pt x="50" y="161"/>
                    <a:pt x="72" y="172"/>
                    <a:pt x="84" y="189"/>
                  </a:cubicBezTo>
                  <a:cubicBezTo>
                    <a:pt x="100" y="184"/>
                    <a:pt x="116" y="168"/>
                    <a:pt x="132" y="173"/>
                  </a:cubicBezTo>
                  <a:cubicBezTo>
                    <a:pt x="140" y="176"/>
                    <a:pt x="148" y="183"/>
                    <a:pt x="156" y="181"/>
                  </a:cubicBezTo>
                  <a:cubicBezTo>
                    <a:pt x="162" y="180"/>
                    <a:pt x="161" y="170"/>
                    <a:pt x="164" y="165"/>
                  </a:cubicBezTo>
                </a:path>
              </a:pathLst>
            </a:custGeom>
            <a:noFill/>
            <a:ln w="22225" cap="flat" cmpd="sng">
              <a:solidFill>
                <a:srgbClr val="33CCCC"/>
              </a:solidFill>
              <a:prstDash val="solid"/>
              <a:round/>
            </a:ln>
          </p:spPr>
          <p:txBody>
            <a:bodyPr>
              <a:spAutoFit/>
            </a:bodyPr>
            <a:lstStyle/>
            <a:p>
              <a:endParaRPr lang="zh-CN" altLang="en-US"/>
            </a:p>
          </p:txBody>
        </p:sp>
      </p:grpSp>
      <p:sp>
        <p:nvSpPr>
          <p:cNvPr id="23598" name="Oval 46"/>
          <p:cNvSpPr>
            <a:spLocks noChangeArrowheads="1"/>
          </p:cNvSpPr>
          <p:nvPr/>
        </p:nvSpPr>
        <p:spPr bwMode="auto">
          <a:xfrm>
            <a:off x="5257800" y="1505400"/>
            <a:ext cx="609600" cy="609600"/>
          </a:xfrm>
          <a:prstGeom prst="ellipse">
            <a:avLst/>
          </a:prstGeom>
          <a:noFill/>
          <a:ln w="19050">
            <a:solidFill>
              <a:srgbClr val="FF0000"/>
            </a:solidFill>
            <a:round/>
          </a:ln>
        </p:spPr>
        <p:txBody>
          <a:bodyPr wrap="none" anchor="ctr"/>
          <a:lstStyle/>
          <a:p>
            <a:endParaRPr lang="zh-CN" altLang="en-US"/>
          </a:p>
        </p:txBody>
      </p:sp>
      <p:sp>
        <p:nvSpPr>
          <p:cNvPr id="43024" name="Text Box 42"/>
          <p:cNvSpPr txBox="1">
            <a:spLocks noChangeArrowheads="1"/>
          </p:cNvSpPr>
          <p:nvPr/>
        </p:nvSpPr>
        <p:spPr bwMode="auto">
          <a:xfrm>
            <a:off x="82550" y="-780600"/>
            <a:ext cx="309880" cy="275590"/>
          </a:xfrm>
          <a:prstGeom prst="rect">
            <a:avLst/>
          </a:prstGeom>
          <a:noFill/>
          <a:ln w="9525">
            <a:noFill/>
            <a:miter lim="800000"/>
          </a:ln>
        </p:spPr>
        <p:txBody>
          <a:bodyPr wrap="none">
            <a:spAutoFit/>
          </a:bodyPr>
          <a:lstStyle/>
          <a:p>
            <a:pPr marL="342900" indent="-342900" eaLnBrk="0" hangingPunct="0">
              <a:spcBef>
                <a:spcPct val="50000"/>
              </a:spcBef>
              <a:buFont typeface="Wingdings" panose="05000000000000000000" pitchFamily="2" charset="2"/>
              <a:buNone/>
            </a:pPr>
            <a:r>
              <a:rPr lang="en-US" altLang="zh-CN" sz="1200" b="1">
                <a:latin typeface="Times New Roman" panose="02020603050405020304" pitchFamily="18" charset="0"/>
                <a:ea typeface="楷体_GB2312" pitchFamily="49" charset="-122"/>
              </a:rPr>
              <a:t>                 </a:t>
            </a:r>
            <a:endParaRPr lang="en-US" altLang="zh-CN" sz="1200" b="1">
              <a:latin typeface="Times New Roman" panose="02020603050405020304" pitchFamily="18" charset="0"/>
              <a:ea typeface="楷体_GB2312" pitchFamily="49" charset="-122"/>
            </a:endParaRPr>
          </a:p>
        </p:txBody>
      </p:sp>
      <p:sp>
        <p:nvSpPr>
          <p:cNvPr id="9251" name="Text Box 35"/>
          <p:cNvSpPr txBox="1">
            <a:spLocks noChangeArrowheads="1"/>
          </p:cNvSpPr>
          <p:nvPr/>
        </p:nvSpPr>
        <p:spPr bwMode="auto">
          <a:xfrm>
            <a:off x="4953000" y="1865128"/>
            <a:ext cx="1676400" cy="368300"/>
          </a:xfrm>
          <a:prstGeom prst="rect">
            <a:avLst/>
          </a:prstGeom>
          <a:noFill/>
          <a:ln w="9525">
            <a:noFill/>
            <a:miter lim="800000"/>
          </a:ln>
        </p:spPr>
        <p:txBody>
          <a:bodyPr>
            <a:spAutoFit/>
          </a:bodyPr>
          <a:lstStyle/>
          <a:p>
            <a:pPr>
              <a:spcBef>
                <a:spcPct val="50000"/>
              </a:spcBef>
            </a:pPr>
            <a:r>
              <a:rPr lang="zh-CN" altLang="en-US" b="1">
                <a:latin typeface="楷体_GB2312" pitchFamily="49" charset="-122"/>
                <a:ea typeface="楷体_GB2312" pitchFamily="49" charset="-122"/>
              </a:rPr>
              <a:t>长江三角洲</a:t>
            </a:r>
            <a:endParaRPr lang="zh-CN" altLang="en-US" b="1">
              <a:latin typeface="楷体_GB2312" pitchFamily="49" charset="-122"/>
              <a:ea typeface="楷体_GB2312" pitchFamily="49" charset="-122"/>
            </a:endParaRPr>
          </a:p>
        </p:txBody>
      </p:sp>
      <p:grpSp>
        <p:nvGrpSpPr>
          <p:cNvPr id="19" name="组合 18"/>
          <p:cNvGrpSpPr/>
          <p:nvPr/>
        </p:nvGrpSpPr>
        <p:grpSpPr bwMode="auto">
          <a:xfrm>
            <a:off x="-72072" y="27120"/>
            <a:ext cx="3505200" cy="2046155"/>
            <a:chOff x="55096" y="6984"/>
            <a:chExt cx="3505200" cy="2045659"/>
          </a:xfrm>
        </p:grpSpPr>
        <p:pic>
          <p:nvPicPr>
            <p:cNvPr id="40" name="Picture 3" descr="W020050704377047852557"/>
            <p:cNvPicPr>
              <a:picLocks noChangeAspect="1" noChangeArrowheads="1"/>
            </p:cNvPicPr>
            <p:nvPr/>
          </p:nvPicPr>
          <p:blipFill>
            <a:blip r:embed="rId3"/>
            <a:srcRect/>
            <a:stretch>
              <a:fillRect/>
            </a:stretch>
          </p:blipFill>
          <p:spPr bwMode="auto">
            <a:xfrm>
              <a:off x="55096" y="6984"/>
              <a:ext cx="3505200" cy="1846129"/>
            </a:xfrm>
            <a:prstGeom prst="ellipse">
              <a:avLst/>
            </a:prstGeom>
            <a:ln>
              <a:noFill/>
            </a:ln>
            <a:effectLst>
              <a:softEdge rad="112500"/>
            </a:effectLst>
          </p:spPr>
        </p:pic>
        <p:cxnSp>
          <p:nvCxnSpPr>
            <p:cNvPr id="3" name="直接箭头连接符 2"/>
            <p:cNvCxnSpPr/>
            <p:nvPr/>
          </p:nvCxnSpPr>
          <p:spPr>
            <a:xfrm>
              <a:off x="2590333" y="1716175"/>
              <a:ext cx="341630" cy="336468"/>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 name="TextBox 4"/>
          <p:cNvSpPr txBox="1">
            <a:spLocks noChangeArrowheads="1"/>
          </p:cNvSpPr>
          <p:nvPr/>
        </p:nvSpPr>
        <p:spPr bwMode="auto">
          <a:xfrm>
            <a:off x="2413635" y="201295"/>
            <a:ext cx="551815" cy="1304925"/>
          </a:xfrm>
          <a:prstGeom prst="rect">
            <a:avLst/>
          </a:prstGeom>
          <a:noFill/>
          <a:ln w="9525">
            <a:noFill/>
            <a:miter lim="800000"/>
          </a:ln>
        </p:spPr>
        <p:txBody>
          <a:bodyPr vert="eaVert" wrap="square">
            <a:spAutoFit/>
          </a:bodyPr>
          <a:lstStyle/>
          <a:p>
            <a:r>
              <a:rPr lang="zh-CN" altLang="en-US" sz="2400" b="1"/>
              <a:t>都江堰</a:t>
            </a:r>
            <a:endParaRPr lang="zh-CN" altLang="en-US" sz="2400" b="1"/>
          </a:p>
        </p:txBody>
      </p:sp>
      <p:grpSp>
        <p:nvGrpSpPr>
          <p:cNvPr id="7" name="组合 6"/>
          <p:cNvGrpSpPr/>
          <p:nvPr/>
        </p:nvGrpSpPr>
        <p:grpSpPr bwMode="auto">
          <a:xfrm>
            <a:off x="5863590" y="245243"/>
            <a:ext cx="3175635" cy="3378370"/>
            <a:chOff x="5676265" y="265146"/>
            <a:chExt cx="3175635" cy="3378461"/>
          </a:xfrm>
        </p:grpSpPr>
        <p:grpSp>
          <p:nvGrpSpPr>
            <p:cNvPr id="43035" name="组合 3"/>
            <p:cNvGrpSpPr/>
            <p:nvPr/>
          </p:nvGrpSpPr>
          <p:grpSpPr bwMode="auto">
            <a:xfrm>
              <a:off x="5676265" y="265146"/>
              <a:ext cx="3149485" cy="2309619"/>
              <a:chOff x="5676265" y="265146"/>
              <a:chExt cx="3149485" cy="2309619"/>
            </a:xfrm>
          </p:grpSpPr>
          <p:grpSp>
            <p:nvGrpSpPr>
              <p:cNvPr id="43037" name="Group 12"/>
              <p:cNvGrpSpPr/>
              <p:nvPr/>
            </p:nvGrpSpPr>
            <p:grpSpPr bwMode="auto">
              <a:xfrm>
                <a:off x="6396875" y="265146"/>
                <a:ext cx="2428875" cy="2309619"/>
                <a:chOff x="576" y="134"/>
                <a:chExt cx="4530" cy="3552"/>
              </a:xfrm>
            </p:grpSpPr>
            <p:pic>
              <p:nvPicPr>
                <p:cNvPr id="43039" name="Picture 11"/>
                <p:cNvPicPr>
                  <a:picLocks noChangeAspect="1" noChangeArrowheads="1"/>
                </p:cNvPicPr>
                <p:nvPr/>
              </p:nvPicPr>
              <p:blipFill>
                <a:blip r:embed="rId4"/>
                <a:srcRect/>
                <a:stretch>
                  <a:fillRect/>
                </a:stretch>
              </p:blipFill>
              <p:spPr bwMode="auto">
                <a:xfrm>
                  <a:off x="576" y="134"/>
                  <a:ext cx="4530" cy="3252"/>
                </a:xfrm>
                <a:prstGeom prst="rect">
                  <a:avLst/>
                </a:prstGeom>
                <a:noFill/>
                <a:ln w="9525">
                  <a:noFill/>
                  <a:miter lim="800000"/>
                  <a:headEnd/>
                  <a:tailEnd/>
                </a:ln>
              </p:spPr>
            </p:pic>
            <p:sp>
              <p:nvSpPr>
                <p:cNvPr id="43040" name="Text Box 7"/>
                <p:cNvSpPr txBox="1">
                  <a:spLocks noChangeArrowheads="1"/>
                </p:cNvSpPr>
                <p:nvPr/>
              </p:nvSpPr>
              <p:spPr bwMode="auto">
                <a:xfrm>
                  <a:off x="576" y="3120"/>
                  <a:ext cx="3342" cy="566"/>
                </a:xfrm>
                <a:prstGeom prst="rect">
                  <a:avLst/>
                </a:prstGeom>
                <a:noFill/>
                <a:ln w="9525">
                  <a:noFill/>
                  <a:miter lim="800000"/>
                </a:ln>
              </p:spPr>
              <p:txBody>
                <a:bodyPr wrap="none">
                  <a:spAutoFit/>
                </a:bodyPr>
                <a:lstStyle/>
                <a:p>
                  <a:pPr marL="342900" indent="-342900" eaLnBrk="0" hangingPunct="0">
                    <a:spcBef>
                      <a:spcPct val="50000"/>
                    </a:spcBef>
                    <a:buFont typeface="Wingdings" panose="05000000000000000000" pitchFamily="2" charset="2"/>
                    <a:buNone/>
                  </a:pPr>
                  <a:r>
                    <a:rPr lang="zh-CN" altLang="en-US" b="1">
                      <a:solidFill>
                        <a:schemeClr val="bg1"/>
                      </a:solidFill>
                      <a:latin typeface="Times New Roman" panose="02020603050405020304" pitchFamily="18" charset="0"/>
                      <a:ea typeface="楷体_GB2312" pitchFamily="49" charset="-122"/>
                    </a:rPr>
                    <a:t>上海外高桥码头</a:t>
                  </a:r>
                  <a:endParaRPr lang="zh-CN" altLang="en-US" b="1">
                    <a:solidFill>
                      <a:schemeClr val="bg1"/>
                    </a:solidFill>
                    <a:latin typeface="Times New Roman" panose="02020603050405020304" pitchFamily="18" charset="0"/>
                    <a:ea typeface="楷体_GB2312" pitchFamily="49" charset="-122"/>
                  </a:endParaRPr>
                </a:p>
              </p:txBody>
            </p:sp>
          </p:grpSp>
          <p:cxnSp>
            <p:nvCxnSpPr>
              <p:cNvPr id="8" name="直接箭头连接符 7"/>
              <p:cNvCxnSpPr/>
              <p:nvPr/>
            </p:nvCxnSpPr>
            <p:spPr>
              <a:xfrm flipH="1">
                <a:off x="5676265" y="1351022"/>
                <a:ext cx="720725" cy="385772"/>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43036" name="TextBox 8"/>
            <p:cNvSpPr txBox="1">
              <a:spLocks noChangeArrowheads="1"/>
            </p:cNvSpPr>
            <p:nvPr/>
          </p:nvSpPr>
          <p:spPr bwMode="auto">
            <a:xfrm>
              <a:off x="6396875" y="2444695"/>
              <a:ext cx="2455025" cy="1198912"/>
            </a:xfrm>
            <a:prstGeom prst="rect">
              <a:avLst/>
            </a:prstGeom>
            <a:noFill/>
            <a:ln w="9525">
              <a:noFill/>
              <a:miter lim="800000"/>
            </a:ln>
          </p:spPr>
          <p:txBody>
            <a:bodyPr>
              <a:spAutoFit/>
            </a:bodyPr>
            <a:lstStyle/>
            <a:p>
              <a:r>
                <a:rPr lang="zh-CN" altLang="en-US" sz="2400" b="1">
                  <a:solidFill>
                    <a:srgbClr val="000000"/>
                  </a:solidFill>
                  <a:ea typeface="楷体_GB2312" pitchFamily="49" charset="-122"/>
                </a:rPr>
                <a:t>上海港货物、集装箱吞吐量均位居世界第一</a:t>
              </a:r>
              <a:endParaRPr lang="zh-CN" altLang="en-US"/>
            </a:p>
          </p:txBody>
        </p:sp>
      </p:grpSp>
      <p:grpSp>
        <p:nvGrpSpPr>
          <p:cNvPr id="21" name="组合 20"/>
          <p:cNvGrpSpPr/>
          <p:nvPr/>
        </p:nvGrpSpPr>
        <p:grpSpPr bwMode="auto">
          <a:xfrm>
            <a:off x="3474718" y="-152254"/>
            <a:ext cx="2865438" cy="2310438"/>
            <a:chOff x="3484623" y="1690741"/>
            <a:chExt cx="2866383" cy="2310493"/>
          </a:xfrm>
        </p:grpSpPr>
        <p:sp>
          <p:nvSpPr>
            <p:cNvPr id="12" name="太阳形 11"/>
            <p:cNvSpPr/>
            <p:nvPr/>
          </p:nvSpPr>
          <p:spPr>
            <a:xfrm>
              <a:off x="3938800" y="3721827"/>
              <a:ext cx="304901" cy="279407"/>
            </a:xfrm>
            <a:prstGeom prst="su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43031" name="组合 19"/>
            <p:cNvGrpSpPr/>
            <p:nvPr/>
          </p:nvGrpSpPr>
          <p:grpSpPr bwMode="auto">
            <a:xfrm>
              <a:off x="3484623" y="1690741"/>
              <a:ext cx="2866383" cy="2095151"/>
              <a:chOff x="3484623" y="1690741"/>
              <a:chExt cx="2866383" cy="2095151"/>
            </a:xfrm>
          </p:grpSpPr>
          <p:cxnSp>
            <p:nvCxnSpPr>
              <p:cNvPr id="14" name="直接箭头连接符 13"/>
              <p:cNvCxnSpPr/>
              <p:nvPr/>
            </p:nvCxnSpPr>
            <p:spPr>
              <a:xfrm flipH="1">
                <a:off x="4151594" y="3354340"/>
                <a:ext cx="169601" cy="398154"/>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a:blip r:embed="rId5" cstate="print"/>
              <a:stretch>
                <a:fillRect/>
              </a:stretch>
            </p:blipFill>
            <p:spPr>
              <a:xfrm>
                <a:off x="3484623" y="1690741"/>
                <a:ext cx="2866383" cy="1910922"/>
              </a:xfrm>
              <a:prstGeom prst="ellipse">
                <a:avLst/>
              </a:prstGeom>
              <a:ln>
                <a:noFill/>
              </a:ln>
              <a:effectLst>
                <a:softEdge rad="112500"/>
              </a:effectLst>
            </p:spPr>
          </p:pic>
          <p:sp>
            <p:nvSpPr>
              <p:cNvPr id="43034" name="TextBox 17"/>
              <p:cNvSpPr txBox="1">
                <a:spLocks noChangeArrowheads="1"/>
              </p:cNvSpPr>
              <p:nvPr/>
            </p:nvSpPr>
            <p:spPr bwMode="auto">
              <a:xfrm>
                <a:off x="4091131" y="3417583"/>
                <a:ext cx="1298009" cy="368309"/>
              </a:xfrm>
              <a:prstGeom prst="rect">
                <a:avLst/>
              </a:prstGeom>
              <a:noFill/>
              <a:ln w="9525">
                <a:noFill/>
                <a:miter lim="800000"/>
              </a:ln>
            </p:spPr>
            <p:txBody>
              <a:bodyPr>
                <a:spAutoFit/>
              </a:bodyPr>
              <a:lstStyle/>
              <a:p>
                <a:r>
                  <a:rPr lang="zh-CN" altLang="en-US" b="1"/>
                  <a:t>三峡水库</a:t>
                </a:r>
                <a:endParaRPr lang="zh-CN" altLang="en-US" b="1"/>
              </a:p>
            </p:txBody>
          </p:sp>
        </p:grpSp>
      </p:grpSp>
      <p:sp>
        <p:nvSpPr>
          <p:cNvPr id="4" name="AutoShape 14"/>
          <p:cNvSpPr>
            <a:spLocks noChangeArrowheads="1"/>
          </p:cNvSpPr>
          <p:nvPr/>
        </p:nvSpPr>
        <p:spPr bwMode="auto">
          <a:xfrm>
            <a:off x="2967804" y="3013208"/>
            <a:ext cx="209569" cy="317500"/>
          </a:xfrm>
          <a:prstGeom prst="downArrow">
            <a:avLst>
              <a:gd name="adj1" fmla="val 50000"/>
              <a:gd name="adj2" fmla="val 112500"/>
            </a:avLst>
          </a:prstGeom>
          <a:solidFill>
            <a:schemeClr val="accent1"/>
          </a:solidFill>
          <a:ln w="9525">
            <a:solidFill>
              <a:schemeClr val="tx1"/>
            </a:solidFill>
            <a:miter lim="800000"/>
          </a:ln>
        </p:spPr>
        <p:txBody>
          <a:bodyPr vert="eaVert" wrap="none" anchor="ctr"/>
          <a:p>
            <a:endParaRPr lang="zh-CN" altLang="en-US"/>
          </a:p>
        </p:txBody>
      </p:sp>
      <p:sp>
        <p:nvSpPr>
          <p:cNvPr id="9" name="AutoShape 14"/>
          <p:cNvSpPr>
            <a:spLocks noChangeArrowheads="1"/>
          </p:cNvSpPr>
          <p:nvPr/>
        </p:nvSpPr>
        <p:spPr bwMode="auto">
          <a:xfrm>
            <a:off x="3685354" y="3013208"/>
            <a:ext cx="209569" cy="317500"/>
          </a:xfrm>
          <a:prstGeom prst="downArrow">
            <a:avLst>
              <a:gd name="adj1" fmla="val 50000"/>
              <a:gd name="adj2" fmla="val 112500"/>
            </a:avLst>
          </a:prstGeom>
          <a:solidFill>
            <a:schemeClr val="accent1"/>
          </a:solidFill>
          <a:ln w="9525">
            <a:solidFill>
              <a:schemeClr val="tx1"/>
            </a:solidFill>
            <a:miter lim="800000"/>
          </a:ln>
        </p:spPr>
        <p:txBody>
          <a:bodyPr vert="eaVert" wrap="none" anchor="ctr"/>
          <a:lstStyle/>
          <a:p>
            <a:endParaRPr lang="zh-CN" altLang="en-US"/>
          </a:p>
        </p:txBody>
      </p:sp>
      <p:sp>
        <p:nvSpPr>
          <p:cNvPr id="10" name="AutoShape 14"/>
          <p:cNvSpPr>
            <a:spLocks noChangeArrowheads="1"/>
          </p:cNvSpPr>
          <p:nvPr/>
        </p:nvSpPr>
        <p:spPr bwMode="auto">
          <a:xfrm>
            <a:off x="2465519" y="3013208"/>
            <a:ext cx="209569" cy="317500"/>
          </a:xfrm>
          <a:prstGeom prst="downArrow">
            <a:avLst>
              <a:gd name="adj1" fmla="val 50000"/>
              <a:gd name="adj2" fmla="val 112500"/>
            </a:avLst>
          </a:prstGeom>
          <a:solidFill>
            <a:schemeClr val="accent1"/>
          </a:solidFill>
          <a:ln w="9525">
            <a:solidFill>
              <a:schemeClr val="tx1"/>
            </a:solidFill>
            <a:miter lim="800000"/>
          </a:ln>
        </p:spPr>
        <p:txBody>
          <a:bodyPr vert="eaVert" wrap="none" anchor="ctr"/>
          <a:lstStyle/>
          <a:p>
            <a:endParaRPr lang="zh-CN" altLang="en-US"/>
          </a:p>
        </p:txBody>
      </p:sp>
      <p:sp>
        <p:nvSpPr>
          <p:cNvPr id="11" name="AutoShape 14"/>
          <p:cNvSpPr>
            <a:spLocks noChangeArrowheads="1"/>
          </p:cNvSpPr>
          <p:nvPr/>
        </p:nvSpPr>
        <p:spPr bwMode="auto">
          <a:xfrm>
            <a:off x="1676214" y="3013208"/>
            <a:ext cx="209569" cy="317500"/>
          </a:xfrm>
          <a:prstGeom prst="downArrow">
            <a:avLst>
              <a:gd name="adj1" fmla="val 50000"/>
              <a:gd name="adj2" fmla="val 112500"/>
            </a:avLst>
          </a:prstGeom>
          <a:solidFill>
            <a:schemeClr val="accent1"/>
          </a:solidFill>
          <a:ln w="9525">
            <a:solidFill>
              <a:schemeClr val="tx1"/>
            </a:solidFill>
            <a:miter lim="800000"/>
          </a:ln>
        </p:spPr>
        <p:txBody>
          <a:bodyPr vert="eaVert" wrap="none" anchor="ctr"/>
          <a:lstStyle/>
          <a:p>
            <a:endParaRPr lang="zh-CN" altLang="en-US"/>
          </a:p>
        </p:txBody>
      </p:sp>
      <p:sp>
        <p:nvSpPr>
          <p:cNvPr id="13" name="AutoShape 14"/>
          <p:cNvSpPr>
            <a:spLocks noChangeArrowheads="1"/>
          </p:cNvSpPr>
          <p:nvPr/>
        </p:nvSpPr>
        <p:spPr bwMode="auto">
          <a:xfrm>
            <a:off x="5694494" y="3013208"/>
            <a:ext cx="209569" cy="317500"/>
          </a:xfrm>
          <a:prstGeom prst="downArrow">
            <a:avLst>
              <a:gd name="adj1" fmla="val 50000"/>
              <a:gd name="adj2" fmla="val 112500"/>
            </a:avLst>
          </a:prstGeom>
          <a:solidFill>
            <a:schemeClr val="accent1"/>
          </a:solidFill>
          <a:ln w="9525">
            <a:solidFill>
              <a:schemeClr val="tx1"/>
            </a:solidFill>
            <a:miter lim="800000"/>
          </a:ln>
        </p:spPr>
        <p:txBody>
          <a:bodyPr vert="eaVert" wrap="none" anchor="ctr"/>
          <a:lstStyle/>
          <a:p>
            <a:endParaRPr lang="zh-CN" altLang="en-US"/>
          </a:p>
        </p:txBody>
      </p:sp>
    </p:spTree>
  </p:cSld>
  <p:clrMapOvr>
    <a:masterClrMapping/>
  </p:clrMapOvr>
  <p:transition>
    <p:wedg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978400" y="1275848"/>
            <a:ext cx="3900488" cy="3091815"/>
          </a:xfrm>
          <a:prstGeom prst="rect">
            <a:avLst/>
          </a:prstGeom>
          <a:noFill/>
        </p:spPr>
        <p:txBody>
          <a:bodyPr>
            <a:spAutoFit/>
          </a:bodyPr>
          <a:lstStyle/>
          <a:p>
            <a:pPr indent="304800">
              <a:lnSpc>
                <a:spcPts val="3900"/>
              </a:lnSpc>
              <a:spcAft>
                <a:spcPts val="0"/>
              </a:spcAft>
              <a:defRPr/>
            </a:pPr>
            <a:r>
              <a:rPr lang="zh-CN" altLang="zh-CN" sz="3600" b="1" kern="100" dirty="0">
                <a:latin typeface="华文楷体" pitchFamily="2" charset="-122"/>
                <a:ea typeface="华文楷体" pitchFamily="2" charset="-122"/>
                <a:cs typeface="Arial" panose="020B0604020202020204"/>
              </a:rPr>
              <a:t>长江</a:t>
            </a:r>
            <a:r>
              <a:rPr lang="zh-CN" altLang="zh-CN" sz="4400" b="1" kern="100" dirty="0">
                <a:solidFill>
                  <a:srgbClr val="FF0000"/>
                </a:solidFill>
                <a:latin typeface="华文楷体" pitchFamily="2" charset="-122"/>
                <a:ea typeface="华文楷体" pitchFamily="2" charset="-122"/>
                <a:cs typeface="Arial" panose="020B0604020202020204"/>
              </a:rPr>
              <a:t>水运</a:t>
            </a:r>
            <a:r>
              <a:rPr lang="zh-CN" altLang="zh-CN" sz="3600" b="1" kern="100" dirty="0">
                <a:latin typeface="华文楷体" pitchFamily="2" charset="-122"/>
                <a:ea typeface="华文楷体" pitchFamily="2" charset="-122"/>
                <a:cs typeface="Arial" panose="020B0604020202020204"/>
              </a:rPr>
              <a:t>总通航程</a:t>
            </a:r>
            <a:r>
              <a:rPr lang="en-US" altLang="zh-CN" sz="3600" b="1" kern="100" dirty="0">
                <a:latin typeface="华文楷体" pitchFamily="2" charset="-122"/>
                <a:ea typeface="华文楷体" pitchFamily="2" charset="-122"/>
                <a:cs typeface="Times New Roman" panose="02020603050405020304"/>
              </a:rPr>
              <a:t>7</a:t>
            </a:r>
            <a:r>
              <a:rPr lang="zh-CN" altLang="zh-CN" sz="3600" b="1" kern="100" dirty="0">
                <a:latin typeface="华文楷体" pitchFamily="2" charset="-122"/>
                <a:ea typeface="华文楷体" pitchFamily="2" charset="-122"/>
                <a:cs typeface="Arial" panose="020B0604020202020204"/>
              </a:rPr>
              <a:t>万公里，占全国</a:t>
            </a:r>
            <a:r>
              <a:rPr lang="en-US" altLang="zh-CN" sz="3600" b="1" kern="100" dirty="0">
                <a:latin typeface="华文楷体" pitchFamily="2" charset="-122"/>
                <a:ea typeface="华文楷体" pitchFamily="2" charset="-122"/>
                <a:cs typeface="Times New Roman" panose="02020603050405020304"/>
              </a:rPr>
              <a:t>70%</a:t>
            </a:r>
            <a:r>
              <a:rPr lang="zh-CN" altLang="zh-CN" sz="3600" b="1" kern="100" dirty="0">
                <a:latin typeface="华文楷体" pitchFamily="2" charset="-122"/>
                <a:ea typeface="华文楷体" pitchFamily="2" charset="-122"/>
                <a:cs typeface="Arial" panose="020B0604020202020204"/>
              </a:rPr>
              <a:t>以上，</a:t>
            </a:r>
            <a:r>
              <a:rPr lang="zh-CN" altLang="zh-CN" sz="3600" b="1" kern="100" dirty="0">
                <a:solidFill>
                  <a:srgbClr val="000000"/>
                </a:solidFill>
                <a:latin typeface="华文楷体" pitchFamily="2" charset="-122"/>
                <a:ea typeface="华文楷体" pitchFamily="2" charset="-122"/>
                <a:cs typeface="Arial" panose="020B0604020202020204"/>
              </a:rPr>
              <a:t>通航里程居世界之首。</a:t>
            </a:r>
            <a:r>
              <a:rPr lang="zh-CN" altLang="en-US" sz="3600" b="1" kern="100" dirty="0">
                <a:solidFill>
                  <a:srgbClr val="000000"/>
                </a:solidFill>
                <a:latin typeface="华文楷体" pitchFamily="2" charset="-122"/>
                <a:ea typeface="华文楷体" pitchFamily="2" charset="-122"/>
                <a:cs typeface="Arial" panose="020B0604020202020204"/>
              </a:rPr>
              <a:t>以长江三角洲地区水运最为发达。</a:t>
            </a:r>
            <a:endParaRPr lang="zh-CN" altLang="zh-CN" sz="3600" b="1" kern="100" dirty="0">
              <a:latin typeface="华文楷体" pitchFamily="2" charset="-122"/>
              <a:ea typeface="华文楷体" pitchFamily="2" charset="-122"/>
              <a:cs typeface="Times New Roman" panose="02020603050405020304"/>
            </a:endParaRPr>
          </a:p>
        </p:txBody>
      </p:sp>
      <p:pic>
        <p:nvPicPr>
          <p:cNvPr id="4" name="图片 3"/>
          <p:cNvPicPr>
            <a:picLocks noChangeAspect="1"/>
          </p:cNvPicPr>
          <p:nvPr/>
        </p:nvPicPr>
        <p:blipFill>
          <a:blip r:embed="rId1"/>
          <a:stretch>
            <a:fillRect/>
          </a:stretch>
        </p:blipFill>
        <p:spPr>
          <a:xfrm>
            <a:off x="3557" y="1212363"/>
            <a:ext cx="4975099" cy="28803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0963" name="TextBox 4"/>
          <p:cNvSpPr txBox="1">
            <a:spLocks noChangeArrowheads="1"/>
          </p:cNvSpPr>
          <p:nvPr/>
        </p:nvSpPr>
        <p:spPr bwMode="auto">
          <a:xfrm>
            <a:off x="1187450" y="4443863"/>
            <a:ext cx="3187700" cy="829945"/>
          </a:xfrm>
          <a:prstGeom prst="rect">
            <a:avLst/>
          </a:prstGeom>
          <a:noFill/>
          <a:ln w="9525">
            <a:noFill/>
            <a:miter lim="800000"/>
          </a:ln>
        </p:spPr>
        <p:txBody>
          <a:bodyPr>
            <a:spAutoFit/>
          </a:bodyPr>
          <a:lstStyle/>
          <a:p>
            <a:r>
              <a:rPr lang="zh-CN" altLang="en-US" sz="4800" b="1">
                <a:latin typeface="华文隶书"/>
                <a:ea typeface="华文隶书"/>
                <a:cs typeface="华文隶书"/>
              </a:rPr>
              <a:t>寻找证据</a:t>
            </a:r>
            <a:endParaRPr lang="zh-CN" altLang="en-US" sz="4800" b="1">
              <a:latin typeface="华文隶书"/>
              <a:ea typeface="华文隶书"/>
              <a:cs typeface="华文隶书"/>
            </a:endParaRPr>
          </a:p>
        </p:txBody>
      </p:sp>
      <p:graphicFrame>
        <p:nvGraphicFramePr>
          <p:cNvPr id="2" name="图示 1"/>
          <p:cNvGraphicFramePr/>
          <p:nvPr/>
        </p:nvGraphicFramePr>
        <p:xfrm>
          <a:off x="692150" y="-185"/>
          <a:ext cx="8065135" cy="10839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dissolv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3" name="图示 2"/>
          <p:cNvGraphicFramePr/>
          <p:nvPr/>
        </p:nvGraphicFramePr>
        <p:xfrm>
          <a:off x="699770" y="41910"/>
          <a:ext cx="8065135" cy="113665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2" name="图片 1"/>
          <p:cNvPicPr>
            <a:picLocks noChangeAspect="1"/>
          </p:cNvPicPr>
          <p:nvPr/>
        </p:nvPicPr>
        <p:blipFill>
          <a:blip r:embed="rId6"/>
          <a:srcRect t="15067"/>
          <a:stretch>
            <a:fillRect/>
          </a:stretch>
        </p:blipFill>
        <p:spPr>
          <a:xfrm>
            <a:off x="419100" y="1116515"/>
            <a:ext cx="8625840" cy="40066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ll/>
      </p:transition>
    </mc:Choice>
    <mc:Fallback>
      <p:transition spd="slow">
        <p:pull/>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5" name="Picture 6" descr="图片2"/>
          <p:cNvPicPr>
            <a:picLocks noChangeAspect="1" noChangeArrowheads="1"/>
          </p:cNvPicPr>
          <p:nvPr/>
        </p:nvPicPr>
        <p:blipFill>
          <a:blip r:embed="rId1"/>
          <a:srcRect/>
          <a:stretch>
            <a:fillRect/>
          </a:stretch>
        </p:blipFill>
        <p:spPr bwMode="auto">
          <a:xfrm>
            <a:off x="-15558" y="-1085400"/>
            <a:ext cx="9753601" cy="7315200"/>
          </a:xfrm>
          <a:prstGeom prst="rect">
            <a:avLst/>
          </a:prstGeom>
          <a:noFill/>
          <a:ln w="9525">
            <a:noFill/>
            <a:miter lim="800000"/>
            <a:headEnd/>
            <a:tailEnd/>
          </a:ln>
        </p:spPr>
      </p:pic>
      <p:sp>
        <p:nvSpPr>
          <p:cNvPr id="47106" name="TextBox 2"/>
          <p:cNvSpPr txBox="1">
            <a:spLocks noChangeArrowheads="1"/>
          </p:cNvSpPr>
          <p:nvPr>
            <p:custDataLst>
              <p:tags r:id="rId2"/>
            </p:custDataLst>
          </p:nvPr>
        </p:nvSpPr>
        <p:spPr bwMode="auto">
          <a:xfrm>
            <a:off x="1619250" y="3499300"/>
            <a:ext cx="6408738" cy="583565"/>
          </a:xfrm>
          <a:prstGeom prst="rect">
            <a:avLst/>
          </a:prstGeom>
          <a:noFill/>
          <a:ln w="9525">
            <a:noFill/>
            <a:miter lim="800000"/>
          </a:ln>
        </p:spPr>
        <p:txBody>
          <a:bodyPr>
            <a:spAutoFit/>
          </a:bodyPr>
          <a:lstStyle/>
          <a:p>
            <a:r>
              <a:rPr lang="zh-CN" altLang="en-US" sz="3200" b="1">
                <a:solidFill>
                  <a:schemeClr val="bg1"/>
                </a:solidFill>
                <a:latin typeface="Calibri" panose="020F0502020204030204" pitchFamily="34" charset="0"/>
              </a:rPr>
              <a:t>中国甘肃宁夏交界区黄土高原</a:t>
            </a:r>
            <a:endParaRPr lang="zh-CN" altLang="en-US" sz="3200" b="1">
              <a:solidFill>
                <a:schemeClr val="bg1"/>
              </a:solidFill>
              <a:latin typeface="Calibri" panose="020F0502020204030204" pitchFamily="34" charset="0"/>
            </a:endParaRPr>
          </a:p>
        </p:txBody>
      </p:sp>
      <p:pic>
        <p:nvPicPr>
          <p:cNvPr id="47107" name="图片 3" descr="人教社3.png"/>
          <p:cNvPicPr>
            <a:picLocks noChangeAspect="1"/>
          </p:cNvPicPr>
          <p:nvPr>
            <p:custDataLst>
              <p:tags r:id="rId3"/>
            </p:custDataLst>
          </p:nvPr>
        </p:nvPicPr>
        <p:blipFill>
          <a:blip r:embed="rId4"/>
          <a:srcRect/>
          <a:stretch>
            <a:fillRect/>
          </a:stretch>
        </p:blipFill>
        <p:spPr bwMode="auto">
          <a:xfrm>
            <a:off x="8281988" y="-667887"/>
            <a:ext cx="682625" cy="566737"/>
          </a:xfrm>
          <a:prstGeom prst="rect">
            <a:avLst/>
          </a:prstGeom>
          <a:noFill/>
          <a:ln w="9525">
            <a:noFill/>
            <a:miter lim="800000"/>
            <a:headEnd/>
            <a:tailEnd/>
          </a:ln>
        </p:spPr>
      </p:pic>
      <p:sp>
        <p:nvSpPr>
          <p:cNvPr id="47108" name="TextBox 4"/>
          <p:cNvSpPr txBox="1">
            <a:spLocks noChangeArrowheads="1"/>
          </p:cNvSpPr>
          <p:nvPr/>
        </p:nvSpPr>
        <p:spPr bwMode="auto">
          <a:xfrm>
            <a:off x="250825" y="1586363"/>
            <a:ext cx="1403350" cy="3415030"/>
          </a:xfrm>
          <a:prstGeom prst="rect">
            <a:avLst/>
          </a:prstGeom>
          <a:noFill/>
          <a:ln w="9525">
            <a:noFill/>
            <a:miter lim="800000"/>
          </a:ln>
        </p:spPr>
        <p:txBody>
          <a:bodyPr>
            <a:spAutoFit/>
          </a:bodyPr>
          <a:lstStyle/>
          <a:p>
            <a:r>
              <a:rPr lang="zh-CN" altLang="en-US" sz="5400" b="1">
                <a:latin typeface="华文楷体"/>
                <a:ea typeface="华文楷体"/>
                <a:cs typeface="华文楷体"/>
              </a:rPr>
              <a:t>区位</a:t>
            </a:r>
            <a:endParaRPr lang="en-US" altLang="zh-CN" sz="5400" b="1">
              <a:latin typeface="华文楷体"/>
              <a:ea typeface="华文楷体"/>
              <a:cs typeface="华文楷体"/>
            </a:endParaRPr>
          </a:p>
          <a:p>
            <a:r>
              <a:rPr lang="zh-CN" altLang="en-US" sz="5400" b="1">
                <a:latin typeface="华文楷体"/>
                <a:ea typeface="华文楷体"/>
                <a:cs typeface="华文楷体"/>
              </a:rPr>
              <a:t>优势</a:t>
            </a:r>
            <a:endParaRPr lang="zh-CN" altLang="en-US" sz="5400" b="1">
              <a:latin typeface="华文楷体"/>
              <a:ea typeface="华文楷体"/>
              <a:cs typeface="华文楷体"/>
            </a:endParaRPr>
          </a:p>
        </p:txBody>
      </p:sp>
      <p:grpSp>
        <p:nvGrpSpPr>
          <p:cNvPr id="25" name="组合 24"/>
          <p:cNvGrpSpPr/>
          <p:nvPr/>
        </p:nvGrpSpPr>
        <p:grpSpPr bwMode="auto">
          <a:xfrm>
            <a:off x="6011863" y="1348238"/>
            <a:ext cx="952500" cy="2086648"/>
            <a:chOff x="6012160" y="2204864"/>
            <a:chExt cx="951507" cy="2087318"/>
          </a:xfrm>
        </p:grpSpPr>
        <p:sp>
          <p:nvSpPr>
            <p:cNvPr id="47135" name="TextBox 1"/>
            <p:cNvSpPr txBox="1">
              <a:spLocks noChangeArrowheads="1"/>
            </p:cNvSpPr>
            <p:nvPr>
              <p:custDataLst>
                <p:tags r:id="rId5"/>
              </p:custDataLst>
            </p:nvPr>
          </p:nvSpPr>
          <p:spPr bwMode="auto">
            <a:xfrm>
              <a:off x="6500813" y="2204864"/>
              <a:ext cx="375443" cy="368418"/>
            </a:xfrm>
            <a:prstGeom prst="rect">
              <a:avLst/>
            </a:prstGeom>
            <a:noFill/>
            <a:ln w="9525">
              <a:noFill/>
              <a:miter lim="800000"/>
            </a:ln>
          </p:spPr>
          <p:txBody>
            <a:bodyPr>
              <a:spAutoFit/>
            </a:bodyPr>
            <a:lstStyle/>
            <a:p>
              <a:r>
                <a:rPr lang="zh-CN" altLang="en-US" b="1"/>
                <a:t>黄</a:t>
              </a:r>
              <a:endParaRPr lang="zh-CN" altLang="en-US" b="1"/>
            </a:p>
          </p:txBody>
        </p:sp>
        <p:sp>
          <p:nvSpPr>
            <p:cNvPr id="47136" name="TextBox 16"/>
            <p:cNvSpPr txBox="1">
              <a:spLocks noChangeArrowheads="1"/>
            </p:cNvSpPr>
            <p:nvPr>
              <p:custDataLst>
                <p:tags r:id="rId6"/>
              </p:custDataLst>
            </p:nvPr>
          </p:nvSpPr>
          <p:spPr bwMode="auto">
            <a:xfrm>
              <a:off x="6588224" y="2771636"/>
              <a:ext cx="375443" cy="368418"/>
            </a:xfrm>
            <a:prstGeom prst="rect">
              <a:avLst/>
            </a:prstGeom>
            <a:noFill/>
            <a:ln w="9525">
              <a:noFill/>
              <a:miter lim="800000"/>
            </a:ln>
          </p:spPr>
          <p:txBody>
            <a:bodyPr>
              <a:spAutoFit/>
            </a:bodyPr>
            <a:lstStyle/>
            <a:p>
              <a:r>
                <a:rPr lang="zh-CN" altLang="en-US" b="1"/>
                <a:t>金</a:t>
              </a:r>
              <a:endParaRPr lang="zh-CN" altLang="en-US" b="1"/>
            </a:p>
          </p:txBody>
        </p:sp>
        <p:sp>
          <p:nvSpPr>
            <p:cNvPr id="47137" name="TextBox 17"/>
            <p:cNvSpPr txBox="1">
              <a:spLocks noChangeArrowheads="1"/>
            </p:cNvSpPr>
            <p:nvPr>
              <p:custDataLst>
                <p:tags r:id="rId7"/>
              </p:custDataLst>
            </p:nvPr>
          </p:nvSpPr>
          <p:spPr bwMode="auto">
            <a:xfrm>
              <a:off x="6444208" y="3356992"/>
              <a:ext cx="375443" cy="368418"/>
            </a:xfrm>
            <a:prstGeom prst="rect">
              <a:avLst/>
            </a:prstGeom>
            <a:noFill/>
            <a:ln w="9525">
              <a:noFill/>
              <a:miter lim="800000"/>
            </a:ln>
          </p:spPr>
          <p:txBody>
            <a:bodyPr>
              <a:spAutoFit/>
            </a:bodyPr>
            <a:lstStyle/>
            <a:p>
              <a:r>
                <a:rPr lang="zh-CN" altLang="en-US" b="1"/>
                <a:t>海</a:t>
              </a:r>
              <a:endParaRPr lang="zh-CN" altLang="en-US" b="1"/>
            </a:p>
          </p:txBody>
        </p:sp>
        <p:sp>
          <p:nvSpPr>
            <p:cNvPr id="47138" name="TextBox 18"/>
            <p:cNvSpPr txBox="1">
              <a:spLocks noChangeArrowheads="1"/>
            </p:cNvSpPr>
            <p:nvPr>
              <p:custDataLst>
                <p:tags r:id="rId8"/>
              </p:custDataLst>
            </p:nvPr>
          </p:nvSpPr>
          <p:spPr bwMode="auto">
            <a:xfrm>
              <a:off x="6012160" y="3923764"/>
              <a:ext cx="375443" cy="368418"/>
            </a:xfrm>
            <a:prstGeom prst="rect">
              <a:avLst/>
            </a:prstGeom>
            <a:noFill/>
            <a:ln w="9525">
              <a:noFill/>
              <a:miter lim="800000"/>
            </a:ln>
          </p:spPr>
          <p:txBody>
            <a:bodyPr>
              <a:spAutoFit/>
            </a:bodyPr>
            <a:lstStyle/>
            <a:p>
              <a:r>
                <a:rPr lang="zh-CN" altLang="en-US" b="1"/>
                <a:t>岸</a:t>
              </a:r>
              <a:endParaRPr lang="zh-CN" altLang="en-US" b="1"/>
            </a:p>
          </p:txBody>
        </p:sp>
      </p:grpSp>
      <p:grpSp>
        <p:nvGrpSpPr>
          <p:cNvPr id="14" name="组合 13"/>
          <p:cNvGrpSpPr/>
          <p:nvPr/>
        </p:nvGrpSpPr>
        <p:grpSpPr bwMode="auto">
          <a:xfrm>
            <a:off x="4319588" y="2018163"/>
            <a:ext cx="1647825" cy="443954"/>
            <a:chOff x="4319283" y="2874447"/>
            <a:chExt cx="1648415" cy="444538"/>
          </a:xfrm>
        </p:grpSpPr>
        <p:sp>
          <p:nvSpPr>
            <p:cNvPr id="47131" name="TextBox 19"/>
            <p:cNvSpPr txBox="1">
              <a:spLocks noChangeArrowheads="1"/>
            </p:cNvSpPr>
            <p:nvPr>
              <p:custDataLst>
                <p:tags r:id="rId9"/>
              </p:custDataLst>
            </p:nvPr>
          </p:nvSpPr>
          <p:spPr bwMode="auto">
            <a:xfrm>
              <a:off x="4319283" y="2950200"/>
              <a:ext cx="375443" cy="368785"/>
            </a:xfrm>
            <a:prstGeom prst="rect">
              <a:avLst/>
            </a:prstGeom>
            <a:noFill/>
            <a:ln w="9525">
              <a:noFill/>
              <a:miter lim="800000"/>
            </a:ln>
          </p:spPr>
          <p:txBody>
            <a:bodyPr>
              <a:spAutoFit/>
            </a:bodyPr>
            <a:lstStyle/>
            <a:p>
              <a:r>
                <a:rPr lang="zh-CN" altLang="en-US" b="1"/>
                <a:t>黄</a:t>
              </a:r>
              <a:endParaRPr lang="zh-CN" altLang="en-US" b="1"/>
            </a:p>
          </p:txBody>
        </p:sp>
        <p:sp>
          <p:nvSpPr>
            <p:cNvPr id="47132" name="TextBox 20"/>
            <p:cNvSpPr txBox="1">
              <a:spLocks noChangeArrowheads="1"/>
            </p:cNvSpPr>
            <p:nvPr>
              <p:custDataLst>
                <p:tags r:id="rId10"/>
              </p:custDataLst>
            </p:nvPr>
          </p:nvSpPr>
          <p:spPr bwMode="auto">
            <a:xfrm>
              <a:off x="4788024" y="2874447"/>
              <a:ext cx="375443" cy="368785"/>
            </a:xfrm>
            <a:prstGeom prst="rect">
              <a:avLst/>
            </a:prstGeom>
            <a:noFill/>
            <a:ln w="9525">
              <a:noFill/>
              <a:miter lim="800000"/>
            </a:ln>
          </p:spPr>
          <p:txBody>
            <a:bodyPr>
              <a:spAutoFit/>
            </a:bodyPr>
            <a:lstStyle/>
            <a:p>
              <a:r>
                <a:rPr lang="zh-CN" altLang="en-US" b="1"/>
                <a:t>金</a:t>
              </a:r>
              <a:endParaRPr lang="zh-CN" altLang="en-US" b="1"/>
            </a:p>
          </p:txBody>
        </p:sp>
        <p:sp>
          <p:nvSpPr>
            <p:cNvPr id="47133" name="TextBox 21"/>
            <p:cNvSpPr txBox="1">
              <a:spLocks noChangeArrowheads="1"/>
            </p:cNvSpPr>
            <p:nvPr>
              <p:custDataLst>
                <p:tags r:id="rId11"/>
              </p:custDataLst>
            </p:nvPr>
          </p:nvSpPr>
          <p:spPr bwMode="auto">
            <a:xfrm>
              <a:off x="5216812" y="2894673"/>
              <a:ext cx="375443" cy="368785"/>
            </a:xfrm>
            <a:prstGeom prst="rect">
              <a:avLst/>
            </a:prstGeom>
            <a:noFill/>
            <a:ln w="9525">
              <a:noFill/>
              <a:miter lim="800000"/>
            </a:ln>
          </p:spPr>
          <p:txBody>
            <a:bodyPr>
              <a:spAutoFit/>
            </a:bodyPr>
            <a:lstStyle/>
            <a:p>
              <a:r>
                <a:rPr lang="zh-CN" altLang="en-US" b="1"/>
                <a:t>水</a:t>
              </a:r>
              <a:endParaRPr lang="zh-CN" altLang="en-US" b="1"/>
            </a:p>
          </p:txBody>
        </p:sp>
        <p:sp>
          <p:nvSpPr>
            <p:cNvPr id="47134" name="TextBox 22"/>
            <p:cNvSpPr txBox="1">
              <a:spLocks noChangeArrowheads="1"/>
            </p:cNvSpPr>
            <p:nvPr>
              <p:custDataLst>
                <p:tags r:id="rId12"/>
              </p:custDataLst>
            </p:nvPr>
          </p:nvSpPr>
          <p:spPr bwMode="auto">
            <a:xfrm>
              <a:off x="5592255" y="2874447"/>
              <a:ext cx="375443" cy="368785"/>
            </a:xfrm>
            <a:prstGeom prst="rect">
              <a:avLst/>
            </a:prstGeom>
            <a:noFill/>
            <a:ln w="9525">
              <a:noFill/>
              <a:miter lim="800000"/>
            </a:ln>
          </p:spPr>
          <p:txBody>
            <a:bodyPr>
              <a:spAutoFit/>
            </a:bodyPr>
            <a:lstStyle/>
            <a:p>
              <a:r>
                <a:rPr lang="zh-CN" altLang="en-US" b="1"/>
                <a:t>道</a:t>
              </a:r>
              <a:endParaRPr lang="zh-CN" altLang="en-US" b="1"/>
            </a:p>
          </p:txBody>
        </p:sp>
      </p:grpSp>
      <p:grpSp>
        <p:nvGrpSpPr>
          <p:cNvPr id="47112" name="组合 27"/>
          <p:cNvGrpSpPr/>
          <p:nvPr/>
        </p:nvGrpSpPr>
        <p:grpSpPr bwMode="auto">
          <a:xfrm>
            <a:off x="1508125" y="279850"/>
            <a:ext cx="5961063" cy="6324600"/>
            <a:chOff x="1600200" y="304800"/>
            <a:chExt cx="5961063" cy="6324600"/>
          </a:xfrm>
        </p:grpSpPr>
        <p:grpSp>
          <p:nvGrpSpPr>
            <p:cNvPr id="47120" name="组合 26"/>
            <p:cNvGrpSpPr/>
            <p:nvPr/>
          </p:nvGrpSpPr>
          <p:grpSpPr bwMode="auto">
            <a:xfrm>
              <a:off x="1600200" y="304800"/>
              <a:ext cx="5961063" cy="6324600"/>
              <a:chOff x="1600200" y="304800"/>
              <a:chExt cx="5961063" cy="6324600"/>
            </a:xfrm>
          </p:grpSpPr>
          <p:grpSp>
            <p:nvGrpSpPr>
              <p:cNvPr id="47123" name="Group 13"/>
              <p:cNvGrpSpPr/>
              <p:nvPr/>
            </p:nvGrpSpPr>
            <p:grpSpPr bwMode="auto">
              <a:xfrm>
                <a:off x="1600200" y="304800"/>
                <a:ext cx="5961063" cy="6324600"/>
                <a:chOff x="1008" y="192"/>
                <a:chExt cx="3755" cy="3984"/>
              </a:xfrm>
            </p:grpSpPr>
            <p:pic>
              <p:nvPicPr>
                <p:cNvPr id="47129" name="Picture 11"/>
                <p:cNvPicPr>
                  <a:picLocks noChangeAspect="1" noChangeArrowheads="1"/>
                </p:cNvPicPr>
                <p:nvPr/>
              </p:nvPicPr>
              <p:blipFill>
                <a:blip r:embed="rId13"/>
                <a:srcRect/>
                <a:stretch>
                  <a:fillRect/>
                </a:stretch>
              </p:blipFill>
              <p:spPr bwMode="auto">
                <a:xfrm>
                  <a:off x="1008" y="192"/>
                  <a:ext cx="3755" cy="3984"/>
                </a:xfrm>
                <a:prstGeom prst="rect">
                  <a:avLst/>
                </a:prstGeom>
                <a:noFill/>
                <a:ln w="9525">
                  <a:noFill/>
                  <a:miter lim="800000"/>
                  <a:headEnd/>
                  <a:tailEnd/>
                </a:ln>
              </p:spPr>
            </p:pic>
            <p:sp>
              <p:nvSpPr>
                <p:cNvPr id="47130" name="Oval 12"/>
                <p:cNvSpPr>
                  <a:spLocks noChangeArrowheads="1"/>
                </p:cNvSpPr>
                <p:nvPr>
                  <p:custDataLst>
                    <p:tags r:id="rId14"/>
                  </p:custDataLst>
                </p:nvPr>
              </p:nvSpPr>
              <p:spPr bwMode="auto">
                <a:xfrm>
                  <a:off x="3840" y="1728"/>
                  <a:ext cx="336" cy="336"/>
                </a:xfrm>
                <a:prstGeom prst="ellipse">
                  <a:avLst/>
                </a:prstGeom>
                <a:noFill/>
                <a:ln w="28575">
                  <a:solidFill>
                    <a:srgbClr val="FF0000"/>
                  </a:solidFill>
                  <a:round/>
                </a:ln>
              </p:spPr>
              <p:txBody>
                <a:bodyPr wrap="none" anchor="ctr"/>
                <a:lstStyle/>
                <a:p>
                  <a:endParaRPr lang="zh-CN" altLang="en-US"/>
                </a:p>
              </p:txBody>
            </p:sp>
          </p:grpSp>
          <p:sp>
            <p:nvSpPr>
              <p:cNvPr id="47124" name="Freeform 12"/>
              <p:cNvSpPr/>
              <p:nvPr>
                <p:custDataLst>
                  <p:tags r:id="rId15"/>
                </p:custDataLst>
              </p:nvPr>
            </p:nvSpPr>
            <p:spPr bwMode="auto">
              <a:xfrm>
                <a:off x="3375025" y="2678113"/>
                <a:ext cx="3155950" cy="1023937"/>
              </a:xfrm>
              <a:custGeom>
                <a:avLst/>
                <a:gdLst>
                  <a:gd name="T0" fmla="*/ 2147483647 w 2132"/>
                  <a:gd name="T1" fmla="*/ 2147483647 h 692"/>
                  <a:gd name="T2" fmla="*/ 2147483647 w 2132"/>
                  <a:gd name="T3" fmla="*/ 2147483647 h 692"/>
                  <a:gd name="T4" fmla="*/ 2147483647 w 2132"/>
                  <a:gd name="T5" fmla="*/ 2147483647 h 692"/>
                  <a:gd name="T6" fmla="*/ 2147483647 w 2132"/>
                  <a:gd name="T7" fmla="*/ 2147483647 h 692"/>
                  <a:gd name="T8" fmla="*/ 2147483647 w 2132"/>
                  <a:gd name="T9" fmla="*/ 2147483647 h 692"/>
                  <a:gd name="T10" fmla="*/ 2147483647 w 2132"/>
                  <a:gd name="T11" fmla="*/ 2147483647 h 692"/>
                  <a:gd name="T12" fmla="*/ 2147483647 w 2132"/>
                  <a:gd name="T13" fmla="*/ 2147483647 h 692"/>
                  <a:gd name="T14" fmla="*/ 2147483647 w 2132"/>
                  <a:gd name="T15" fmla="*/ 2147483647 h 692"/>
                  <a:gd name="T16" fmla="*/ 2147483647 w 2132"/>
                  <a:gd name="T17" fmla="*/ 2147483647 h 692"/>
                  <a:gd name="T18" fmla="*/ 2147483647 w 2132"/>
                  <a:gd name="T19" fmla="*/ 2147483647 h 692"/>
                  <a:gd name="T20" fmla="*/ 2147483647 w 2132"/>
                  <a:gd name="T21" fmla="*/ 2147483647 h 692"/>
                  <a:gd name="T22" fmla="*/ 2147483647 w 2132"/>
                  <a:gd name="T23" fmla="*/ 2147483647 h 692"/>
                  <a:gd name="T24" fmla="*/ 2147483647 w 2132"/>
                  <a:gd name="T25" fmla="*/ 2147483647 h 692"/>
                  <a:gd name="T26" fmla="*/ 2147483647 w 2132"/>
                  <a:gd name="T27" fmla="*/ 2147483647 h 692"/>
                  <a:gd name="T28" fmla="*/ 2147483647 w 2132"/>
                  <a:gd name="T29" fmla="*/ 2147483647 h 692"/>
                  <a:gd name="T30" fmla="*/ 2147483647 w 2132"/>
                  <a:gd name="T31" fmla="*/ 2147483647 h 692"/>
                  <a:gd name="T32" fmla="*/ 2147483647 w 2132"/>
                  <a:gd name="T33" fmla="*/ 2147483647 h 692"/>
                  <a:gd name="T34" fmla="*/ 2147483647 w 2132"/>
                  <a:gd name="T35" fmla="*/ 2147483647 h 692"/>
                  <a:gd name="T36" fmla="*/ 2147483647 w 2132"/>
                  <a:gd name="T37" fmla="*/ 2147483647 h 692"/>
                  <a:gd name="T38" fmla="*/ 2147483647 w 2132"/>
                  <a:gd name="T39" fmla="*/ 2147483647 h 692"/>
                  <a:gd name="T40" fmla="*/ 2147483647 w 2132"/>
                  <a:gd name="T41" fmla="*/ 2147483647 h 692"/>
                  <a:gd name="T42" fmla="*/ 2147483647 w 2132"/>
                  <a:gd name="T43" fmla="*/ 2147483647 h 692"/>
                  <a:gd name="T44" fmla="*/ 2147483647 w 2132"/>
                  <a:gd name="T45" fmla="*/ 2147483647 h 692"/>
                  <a:gd name="T46" fmla="*/ 2147483647 w 2132"/>
                  <a:gd name="T47" fmla="*/ 2147483647 h 692"/>
                  <a:gd name="T48" fmla="*/ 2147483647 w 2132"/>
                  <a:gd name="T49" fmla="*/ 2147483647 h 692"/>
                  <a:gd name="T50" fmla="*/ 2147483647 w 2132"/>
                  <a:gd name="T51" fmla="*/ 2147483647 h 692"/>
                  <a:gd name="T52" fmla="*/ 2147483647 w 2132"/>
                  <a:gd name="T53" fmla="*/ 2147483647 h 692"/>
                  <a:gd name="T54" fmla="*/ 2147483647 w 2132"/>
                  <a:gd name="T55" fmla="*/ 2147483647 h 692"/>
                  <a:gd name="T56" fmla="*/ 2147483647 w 2132"/>
                  <a:gd name="T57" fmla="*/ 2147483647 h 692"/>
                  <a:gd name="T58" fmla="*/ 2147483647 w 2132"/>
                  <a:gd name="T59" fmla="*/ 2147483647 h 692"/>
                  <a:gd name="T60" fmla="*/ 2147483647 w 2132"/>
                  <a:gd name="T61" fmla="*/ 2147483647 h 692"/>
                  <a:gd name="T62" fmla="*/ 2147483647 w 2132"/>
                  <a:gd name="T63" fmla="*/ 2147483647 h 692"/>
                  <a:gd name="T64" fmla="*/ 2147483647 w 2132"/>
                  <a:gd name="T65" fmla="*/ 2147483647 h 692"/>
                  <a:gd name="T66" fmla="*/ 2147483647 w 2132"/>
                  <a:gd name="T67" fmla="*/ 2147483647 h 692"/>
                  <a:gd name="T68" fmla="*/ 2147483647 w 2132"/>
                  <a:gd name="T69" fmla="*/ 2147483647 h 692"/>
                  <a:gd name="T70" fmla="*/ 2147483647 w 2132"/>
                  <a:gd name="T71" fmla="*/ 2147483647 h 6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132"/>
                  <a:gd name="T109" fmla="*/ 0 h 692"/>
                  <a:gd name="T110" fmla="*/ 2132 w 2132"/>
                  <a:gd name="T111" fmla="*/ 692 h 692"/>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132" h="692">
                    <a:moveTo>
                      <a:pt x="0" y="76"/>
                    </a:moveTo>
                    <a:cubicBezTo>
                      <a:pt x="19" y="48"/>
                      <a:pt x="21" y="60"/>
                      <a:pt x="8" y="40"/>
                    </a:cubicBezTo>
                    <a:cubicBezTo>
                      <a:pt x="17" y="12"/>
                      <a:pt x="8" y="19"/>
                      <a:pt x="28" y="12"/>
                    </a:cubicBezTo>
                    <a:cubicBezTo>
                      <a:pt x="62" y="16"/>
                      <a:pt x="88" y="21"/>
                      <a:pt x="124" y="24"/>
                    </a:cubicBezTo>
                    <a:cubicBezTo>
                      <a:pt x="146" y="31"/>
                      <a:pt x="170" y="29"/>
                      <a:pt x="192" y="36"/>
                    </a:cubicBezTo>
                    <a:cubicBezTo>
                      <a:pt x="205" y="32"/>
                      <a:pt x="230" y="22"/>
                      <a:pt x="240" y="16"/>
                    </a:cubicBezTo>
                    <a:cubicBezTo>
                      <a:pt x="248" y="11"/>
                      <a:pt x="264" y="0"/>
                      <a:pt x="264" y="0"/>
                    </a:cubicBezTo>
                    <a:cubicBezTo>
                      <a:pt x="291" y="3"/>
                      <a:pt x="309" y="9"/>
                      <a:pt x="332" y="24"/>
                    </a:cubicBezTo>
                    <a:cubicBezTo>
                      <a:pt x="344" y="41"/>
                      <a:pt x="340" y="57"/>
                      <a:pt x="360" y="64"/>
                    </a:cubicBezTo>
                    <a:cubicBezTo>
                      <a:pt x="366" y="82"/>
                      <a:pt x="385" y="82"/>
                      <a:pt x="400" y="92"/>
                    </a:cubicBezTo>
                    <a:cubicBezTo>
                      <a:pt x="415" y="136"/>
                      <a:pt x="390" y="71"/>
                      <a:pt x="416" y="112"/>
                    </a:cubicBezTo>
                    <a:cubicBezTo>
                      <a:pt x="424" y="125"/>
                      <a:pt x="425" y="165"/>
                      <a:pt x="436" y="176"/>
                    </a:cubicBezTo>
                    <a:cubicBezTo>
                      <a:pt x="438" y="178"/>
                      <a:pt x="464" y="184"/>
                      <a:pt x="464" y="184"/>
                    </a:cubicBezTo>
                    <a:cubicBezTo>
                      <a:pt x="477" y="193"/>
                      <a:pt x="483" y="203"/>
                      <a:pt x="496" y="212"/>
                    </a:cubicBezTo>
                    <a:cubicBezTo>
                      <a:pt x="505" y="240"/>
                      <a:pt x="503" y="250"/>
                      <a:pt x="532" y="260"/>
                    </a:cubicBezTo>
                    <a:cubicBezTo>
                      <a:pt x="535" y="277"/>
                      <a:pt x="541" y="288"/>
                      <a:pt x="536" y="304"/>
                    </a:cubicBezTo>
                    <a:cubicBezTo>
                      <a:pt x="539" y="312"/>
                      <a:pt x="545" y="319"/>
                      <a:pt x="548" y="328"/>
                    </a:cubicBezTo>
                    <a:cubicBezTo>
                      <a:pt x="555" y="351"/>
                      <a:pt x="557" y="381"/>
                      <a:pt x="560" y="404"/>
                    </a:cubicBezTo>
                    <a:cubicBezTo>
                      <a:pt x="559" y="419"/>
                      <a:pt x="559" y="433"/>
                      <a:pt x="556" y="448"/>
                    </a:cubicBezTo>
                    <a:cubicBezTo>
                      <a:pt x="555" y="456"/>
                      <a:pt x="548" y="472"/>
                      <a:pt x="548" y="472"/>
                    </a:cubicBezTo>
                    <a:cubicBezTo>
                      <a:pt x="552" y="499"/>
                      <a:pt x="553" y="528"/>
                      <a:pt x="576" y="544"/>
                    </a:cubicBezTo>
                    <a:cubicBezTo>
                      <a:pt x="596" y="575"/>
                      <a:pt x="577" y="538"/>
                      <a:pt x="580" y="568"/>
                    </a:cubicBezTo>
                    <a:cubicBezTo>
                      <a:pt x="582" y="588"/>
                      <a:pt x="592" y="601"/>
                      <a:pt x="608" y="612"/>
                    </a:cubicBezTo>
                    <a:cubicBezTo>
                      <a:pt x="612" y="611"/>
                      <a:pt x="618" y="611"/>
                      <a:pt x="620" y="608"/>
                    </a:cubicBezTo>
                    <a:cubicBezTo>
                      <a:pt x="625" y="601"/>
                      <a:pt x="637" y="569"/>
                      <a:pt x="640" y="560"/>
                    </a:cubicBezTo>
                    <a:cubicBezTo>
                      <a:pt x="648" y="585"/>
                      <a:pt x="640" y="624"/>
                      <a:pt x="632" y="648"/>
                    </a:cubicBezTo>
                    <a:cubicBezTo>
                      <a:pt x="642" y="677"/>
                      <a:pt x="633" y="667"/>
                      <a:pt x="652" y="680"/>
                    </a:cubicBezTo>
                    <a:cubicBezTo>
                      <a:pt x="715" y="673"/>
                      <a:pt x="666" y="668"/>
                      <a:pt x="716" y="660"/>
                    </a:cubicBezTo>
                    <a:cubicBezTo>
                      <a:pt x="720" y="657"/>
                      <a:pt x="723" y="651"/>
                      <a:pt x="728" y="652"/>
                    </a:cubicBezTo>
                    <a:cubicBezTo>
                      <a:pt x="729" y="652"/>
                      <a:pt x="738" y="683"/>
                      <a:pt x="744" y="692"/>
                    </a:cubicBezTo>
                    <a:cubicBezTo>
                      <a:pt x="777" y="670"/>
                      <a:pt x="749" y="673"/>
                      <a:pt x="808" y="668"/>
                    </a:cubicBezTo>
                    <a:cubicBezTo>
                      <a:pt x="821" y="648"/>
                      <a:pt x="820" y="645"/>
                      <a:pt x="816" y="620"/>
                    </a:cubicBezTo>
                    <a:cubicBezTo>
                      <a:pt x="817" y="616"/>
                      <a:pt x="824" y="589"/>
                      <a:pt x="832" y="584"/>
                    </a:cubicBezTo>
                    <a:cubicBezTo>
                      <a:pt x="839" y="580"/>
                      <a:pt x="848" y="579"/>
                      <a:pt x="856" y="576"/>
                    </a:cubicBezTo>
                    <a:cubicBezTo>
                      <a:pt x="860" y="575"/>
                      <a:pt x="868" y="572"/>
                      <a:pt x="868" y="572"/>
                    </a:cubicBezTo>
                    <a:cubicBezTo>
                      <a:pt x="861" y="561"/>
                      <a:pt x="852" y="536"/>
                      <a:pt x="852" y="536"/>
                    </a:cubicBezTo>
                    <a:cubicBezTo>
                      <a:pt x="860" y="511"/>
                      <a:pt x="850" y="531"/>
                      <a:pt x="864" y="536"/>
                    </a:cubicBezTo>
                    <a:cubicBezTo>
                      <a:pt x="868" y="538"/>
                      <a:pt x="872" y="533"/>
                      <a:pt x="876" y="532"/>
                    </a:cubicBezTo>
                    <a:cubicBezTo>
                      <a:pt x="886" y="517"/>
                      <a:pt x="875" y="502"/>
                      <a:pt x="888" y="496"/>
                    </a:cubicBezTo>
                    <a:cubicBezTo>
                      <a:pt x="897" y="492"/>
                      <a:pt x="907" y="493"/>
                      <a:pt x="916" y="492"/>
                    </a:cubicBezTo>
                    <a:cubicBezTo>
                      <a:pt x="936" y="485"/>
                      <a:pt x="963" y="490"/>
                      <a:pt x="984" y="488"/>
                    </a:cubicBezTo>
                    <a:cubicBezTo>
                      <a:pt x="1001" y="482"/>
                      <a:pt x="1002" y="470"/>
                      <a:pt x="1020" y="476"/>
                    </a:cubicBezTo>
                    <a:cubicBezTo>
                      <a:pt x="1027" y="471"/>
                      <a:pt x="1038" y="470"/>
                      <a:pt x="1044" y="464"/>
                    </a:cubicBezTo>
                    <a:cubicBezTo>
                      <a:pt x="1047" y="461"/>
                      <a:pt x="1045" y="455"/>
                      <a:pt x="1048" y="452"/>
                    </a:cubicBezTo>
                    <a:cubicBezTo>
                      <a:pt x="1056" y="442"/>
                      <a:pt x="1069" y="442"/>
                      <a:pt x="1080" y="440"/>
                    </a:cubicBezTo>
                    <a:cubicBezTo>
                      <a:pt x="1085" y="424"/>
                      <a:pt x="1090" y="417"/>
                      <a:pt x="1104" y="408"/>
                    </a:cubicBezTo>
                    <a:cubicBezTo>
                      <a:pt x="1131" y="412"/>
                      <a:pt x="1150" y="410"/>
                      <a:pt x="1176" y="404"/>
                    </a:cubicBezTo>
                    <a:cubicBezTo>
                      <a:pt x="1182" y="385"/>
                      <a:pt x="1189" y="364"/>
                      <a:pt x="1200" y="348"/>
                    </a:cubicBezTo>
                    <a:cubicBezTo>
                      <a:pt x="1212" y="300"/>
                      <a:pt x="1267" y="314"/>
                      <a:pt x="1308" y="308"/>
                    </a:cubicBezTo>
                    <a:cubicBezTo>
                      <a:pt x="1328" y="309"/>
                      <a:pt x="1348" y="309"/>
                      <a:pt x="1368" y="312"/>
                    </a:cubicBezTo>
                    <a:cubicBezTo>
                      <a:pt x="1381" y="314"/>
                      <a:pt x="1404" y="324"/>
                      <a:pt x="1404" y="324"/>
                    </a:cubicBezTo>
                    <a:cubicBezTo>
                      <a:pt x="1408" y="336"/>
                      <a:pt x="1427" y="352"/>
                      <a:pt x="1440" y="356"/>
                    </a:cubicBezTo>
                    <a:cubicBezTo>
                      <a:pt x="1488" y="340"/>
                      <a:pt x="1451" y="343"/>
                      <a:pt x="1468" y="360"/>
                    </a:cubicBezTo>
                    <a:cubicBezTo>
                      <a:pt x="1470" y="362"/>
                      <a:pt x="1496" y="368"/>
                      <a:pt x="1496" y="368"/>
                    </a:cubicBezTo>
                    <a:cubicBezTo>
                      <a:pt x="1502" y="392"/>
                      <a:pt x="1495" y="382"/>
                      <a:pt x="1524" y="392"/>
                    </a:cubicBezTo>
                    <a:cubicBezTo>
                      <a:pt x="1528" y="393"/>
                      <a:pt x="1536" y="396"/>
                      <a:pt x="1536" y="396"/>
                    </a:cubicBezTo>
                    <a:cubicBezTo>
                      <a:pt x="1539" y="412"/>
                      <a:pt x="1536" y="428"/>
                      <a:pt x="1560" y="412"/>
                    </a:cubicBezTo>
                    <a:cubicBezTo>
                      <a:pt x="1564" y="410"/>
                      <a:pt x="1561" y="403"/>
                      <a:pt x="1564" y="400"/>
                    </a:cubicBezTo>
                    <a:cubicBezTo>
                      <a:pt x="1570" y="394"/>
                      <a:pt x="1581" y="393"/>
                      <a:pt x="1588" y="388"/>
                    </a:cubicBezTo>
                    <a:cubicBezTo>
                      <a:pt x="1598" y="359"/>
                      <a:pt x="1603" y="369"/>
                      <a:pt x="1584" y="356"/>
                    </a:cubicBezTo>
                    <a:cubicBezTo>
                      <a:pt x="1590" y="334"/>
                      <a:pt x="1596" y="339"/>
                      <a:pt x="1616" y="332"/>
                    </a:cubicBezTo>
                    <a:cubicBezTo>
                      <a:pt x="1634" y="305"/>
                      <a:pt x="1665" y="321"/>
                      <a:pt x="1688" y="336"/>
                    </a:cubicBezTo>
                    <a:cubicBezTo>
                      <a:pt x="1705" y="361"/>
                      <a:pt x="1696" y="360"/>
                      <a:pt x="1728" y="368"/>
                    </a:cubicBezTo>
                    <a:cubicBezTo>
                      <a:pt x="1787" y="361"/>
                      <a:pt x="1747" y="360"/>
                      <a:pt x="1784" y="348"/>
                    </a:cubicBezTo>
                    <a:cubicBezTo>
                      <a:pt x="1792" y="325"/>
                      <a:pt x="1782" y="346"/>
                      <a:pt x="1800" y="328"/>
                    </a:cubicBezTo>
                    <a:cubicBezTo>
                      <a:pt x="1818" y="310"/>
                      <a:pt x="1805" y="302"/>
                      <a:pt x="1836" y="292"/>
                    </a:cubicBezTo>
                    <a:cubicBezTo>
                      <a:pt x="1843" y="285"/>
                      <a:pt x="1853" y="279"/>
                      <a:pt x="1860" y="272"/>
                    </a:cubicBezTo>
                    <a:cubicBezTo>
                      <a:pt x="1878" y="254"/>
                      <a:pt x="1888" y="212"/>
                      <a:pt x="1896" y="188"/>
                    </a:cubicBezTo>
                    <a:cubicBezTo>
                      <a:pt x="1898" y="181"/>
                      <a:pt x="1915" y="178"/>
                      <a:pt x="1920" y="176"/>
                    </a:cubicBezTo>
                    <a:cubicBezTo>
                      <a:pt x="1932" y="170"/>
                      <a:pt x="1945" y="164"/>
                      <a:pt x="1956" y="156"/>
                    </a:cubicBezTo>
                    <a:cubicBezTo>
                      <a:pt x="1975" y="157"/>
                      <a:pt x="1993" y="158"/>
                      <a:pt x="2012" y="160"/>
                    </a:cubicBezTo>
                    <a:cubicBezTo>
                      <a:pt x="2041" y="163"/>
                      <a:pt x="2067" y="180"/>
                      <a:pt x="2096" y="184"/>
                    </a:cubicBezTo>
                    <a:cubicBezTo>
                      <a:pt x="2115" y="196"/>
                      <a:pt x="2103" y="192"/>
                      <a:pt x="2132" y="192"/>
                    </a:cubicBezTo>
                  </a:path>
                </a:pathLst>
              </a:custGeom>
              <a:noFill/>
              <a:ln w="25400">
                <a:solidFill>
                  <a:srgbClr val="000080"/>
                </a:solidFill>
                <a:round/>
              </a:ln>
            </p:spPr>
            <p:txBody>
              <a:bodyPr/>
              <a:lstStyle/>
              <a:p>
                <a:endParaRPr lang="zh-CN" altLang="en-US"/>
              </a:p>
            </p:txBody>
          </p:sp>
          <p:grpSp>
            <p:nvGrpSpPr>
              <p:cNvPr id="47125" name="组合 8198"/>
              <p:cNvGrpSpPr/>
              <p:nvPr/>
            </p:nvGrpSpPr>
            <p:grpSpPr bwMode="auto">
              <a:xfrm>
                <a:off x="5159375" y="1916113"/>
                <a:ext cx="1420813" cy="2416175"/>
                <a:chOff x="5159375" y="1916113"/>
                <a:chExt cx="1420813" cy="2416175"/>
              </a:xfrm>
            </p:grpSpPr>
            <p:sp>
              <p:nvSpPr>
                <p:cNvPr id="47127" name="Freeform 15"/>
                <p:cNvSpPr/>
                <p:nvPr>
                  <p:custDataLst>
                    <p:tags r:id="rId16"/>
                  </p:custDataLst>
                </p:nvPr>
              </p:nvSpPr>
              <p:spPr bwMode="auto">
                <a:xfrm>
                  <a:off x="5980113" y="1916113"/>
                  <a:ext cx="600075" cy="1052512"/>
                </a:xfrm>
                <a:custGeom>
                  <a:avLst/>
                  <a:gdLst>
                    <a:gd name="T0" fmla="*/ 2147483647 w 415"/>
                    <a:gd name="T1" fmla="*/ 2147483647 h 728"/>
                    <a:gd name="T2" fmla="*/ 2147483647 w 415"/>
                    <a:gd name="T3" fmla="*/ 2147483647 h 728"/>
                    <a:gd name="T4" fmla="*/ 2147483647 w 415"/>
                    <a:gd name="T5" fmla="*/ 2147483647 h 728"/>
                    <a:gd name="T6" fmla="*/ 2147483647 w 415"/>
                    <a:gd name="T7" fmla="*/ 2147483647 h 728"/>
                    <a:gd name="T8" fmla="*/ 2147483647 w 415"/>
                    <a:gd name="T9" fmla="*/ 2147483647 h 728"/>
                    <a:gd name="T10" fmla="*/ 2147483647 w 415"/>
                    <a:gd name="T11" fmla="*/ 2147483647 h 728"/>
                    <a:gd name="T12" fmla="*/ 2147483647 w 415"/>
                    <a:gd name="T13" fmla="*/ 2147483647 h 728"/>
                    <a:gd name="T14" fmla="*/ 2147483647 w 415"/>
                    <a:gd name="T15" fmla="*/ 2147483647 h 728"/>
                    <a:gd name="T16" fmla="*/ 2147483647 w 415"/>
                    <a:gd name="T17" fmla="*/ 2147483647 h 728"/>
                    <a:gd name="T18" fmla="*/ 2147483647 w 415"/>
                    <a:gd name="T19" fmla="*/ 0 h 728"/>
                    <a:gd name="T20" fmla="*/ 2147483647 w 415"/>
                    <a:gd name="T21" fmla="*/ 2147483647 h 728"/>
                    <a:gd name="T22" fmla="*/ 2147483647 w 415"/>
                    <a:gd name="T23" fmla="*/ 2147483647 h 728"/>
                    <a:gd name="T24" fmla="*/ 2147483647 w 415"/>
                    <a:gd name="T25" fmla="*/ 2147483647 h 728"/>
                    <a:gd name="T26" fmla="*/ 2147483647 w 415"/>
                    <a:gd name="T27" fmla="*/ 2147483647 h 728"/>
                    <a:gd name="T28" fmla="*/ 2147483647 w 415"/>
                    <a:gd name="T29" fmla="*/ 2147483647 h 728"/>
                    <a:gd name="T30" fmla="*/ 2147483647 w 415"/>
                    <a:gd name="T31" fmla="*/ 2147483647 h 728"/>
                    <a:gd name="T32" fmla="*/ 2147483647 w 415"/>
                    <a:gd name="T33" fmla="*/ 2147483647 h 728"/>
                    <a:gd name="T34" fmla="*/ 2147483647 w 415"/>
                    <a:gd name="T35" fmla="*/ 2147483647 h 728"/>
                    <a:gd name="T36" fmla="*/ 2147483647 w 415"/>
                    <a:gd name="T37" fmla="*/ 2147483647 h 728"/>
                    <a:gd name="T38" fmla="*/ 0 w 415"/>
                    <a:gd name="T39" fmla="*/ 2147483647 h 728"/>
                    <a:gd name="T40" fmla="*/ 2147483647 w 415"/>
                    <a:gd name="T41" fmla="*/ 2147483647 h 728"/>
                    <a:gd name="T42" fmla="*/ 2147483647 w 415"/>
                    <a:gd name="T43" fmla="*/ 2147483647 h 728"/>
                    <a:gd name="T44" fmla="*/ 2147483647 w 415"/>
                    <a:gd name="T45" fmla="*/ 2147483647 h 728"/>
                    <a:gd name="T46" fmla="*/ 2147483647 w 415"/>
                    <a:gd name="T47" fmla="*/ 2147483647 h 728"/>
                    <a:gd name="T48" fmla="*/ 2147483647 w 415"/>
                    <a:gd name="T49" fmla="*/ 2147483647 h 728"/>
                    <a:gd name="T50" fmla="*/ 2147483647 w 415"/>
                    <a:gd name="T51" fmla="*/ 2147483647 h 728"/>
                    <a:gd name="T52" fmla="*/ 2147483647 w 415"/>
                    <a:gd name="T53" fmla="*/ 2147483647 h 728"/>
                    <a:gd name="T54" fmla="*/ 2147483647 w 415"/>
                    <a:gd name="T55" fmla="*/ 2147483647 h 728"/>
                    <a:gd name="T56" fmla="*/ 2147483647 w 415"/>
                    <a:gd name="T57" fmla="*/ 2147483647 h 728"/>
                    <a:gd name="T58" fmla="*/ 2147483647 w 415"/>
                    <a:gd name="T59" fmla="*/ 2147483647 h 728"/>
                    <a:gd name="T60" fmla="*/ 2147483647 w 415"/>
                    <a:gd name="T61" fmla="*/ 2147483647 h 728"/>
                    <a:gd name="T62" fmla="*/ 2147483647 w 415"/>
                    <a:gd name="T63" fmla="*/ 2147483647 h 728"/>
                    <a:gd name="T64" fmla="*/ 2147483647 w 415"/>
                    <a:gd name="T65" fmla="*/ 2147483647 h 728"/>
                    <a:gd name="T66" fmla="*/ 2147483647 w 415"/>
                    <a:gd name="T67" fmla="*/ 2147483647 h 728"/>
                    <a:gd name="T68" fmla="*/ 2147483647 w 415"/>
                    <a:gd name="T69" fmla="*/ 2147483647 h 728"/>
                    <a:gd name="T70" fmla="*/ 2147483647 w 415"/>
                    <a:gd name="T71" fmla="*/ 2147483647 h 728"/>
                    <a:gd name="T72" fmla="*/ 2147483647 w 415"/>
                    <a:gd name="T73" fmla="*/ 2147483647 h 728"/>
                    <a:gd name="T74" fmla="*/ 2147483647 w 415"/>
                    <a:gd name="T75" fmla="*/ 2147483647 h 728"/>
                    <a:gd name="T76" fmla="*/ 2147483647 w 415"/>
                    <a:gd name="T77" fmla="*/ 2147483647 h 728"/>
                    <a:gd name="T78" fmla="*/ 2147483647 w 415"/>
                    <a:gd name="T79" fmla="*/ 2147483647 h 728"/>
                    <a:gd name="T80" fmla="*/ 2147483647 w 415"/>
                    <a:gd name="T81" fmla="*/ 2147483647 h 728"/>
                    <a:gd name="T82" fmla="*/ 2147483647 w 415"/>
                    <a:gd name="T83" fmla="*/ 2147483647 h 728"/>
                    <a:gd name="T84" fmla="*/ 2147483647 w 415"/>
                    <a:gd name="T85" fmla="*/ 2147483647 h 728"/>
                    <a:gd name="T86" fmla="*/ 2147483647 w 415"/>
                    <a:gd name="T87" fmla="*/ 2147483647 h 728"/>
                    <a:gd name="T88" fmla="*/ 2147483647 w 415"/>
                    <a:gd name="T89" fmla="*/ 2147483647 h 728"/>
                    <a:gd name="T90" fmla="*/ 2147483647 w 415"/>
                    <a:gd name="T91" fmla="*/ 2147483647 h 728"/>
                    <a:gd name="T92" fmla="*/ 2147483647 w 415"/>
                    <a:gd name="T93" fmla="*/ 2147483647 h 728"/>
                    <a:gd name="T94" fmla="*/ 2147483647 w 415"/>
                    <a:gd name="T95" fmla="*/ 2147483647 h 728"/>
                    <a:gd name="T96" fmla="*/ 2147483647 w 415"/>
                    <a:gd name="T97" fmla="*/ 2147483647 h 728"/>
                    <a:gd name="T98" fmla="*/ 2147483647 w 415"/>
                    <a:gd name="T99" fmla="*/ 2147483647 h 728"/>
                    <a:gd name="T100" fmla="*/ 2147483647 w 415"/>
                    <a:gd name="T101" fmla="*/ 2147483647 h 728"/>
                    <a:gd name="T102" fmla="*/ 2147483647 w 415"/>
                    <a:gd name="T103" fmla="*/ 2147483647 h 728"/>
                    <a:gd name="T104" fmla="*/ 2147483647 w 415"/>
                    <a:gd name="T105" fmla="*/ 2147483647 h 728"/>
                    <a:gd name="T106" fmla="*/ 2147483647 w 415"/>
                    <a:gd name="T107" fmla="*/ 2147483647 h 728"/>
                    <a:gd name="T108" fmla="*/ 2147483647 w 415"/>
                    <a:gd name="T109" fmla="*/ 2147483647 h 728"/>
                    <a:gd name="T110" fmla="*/ 2147483647 w 415"/>
                    <a:gd name="T111" fmla="*/ 2147483647 h 728"/>
                    <a:gd name="T112" fmla="*/ 2147483647 w 415"/>
                    <a:gd name="T113" fmla="*/ 2147483647 h 728"/>
                    <a:gd name="T114" fmla="*/ 2147483647 w 415"/>
                    <a:gd name="T115" fmla="*/ 2147483647 h 72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15"/>
                    <a:gd name="T175" fmla="*/ 0 h 728"/>
                    <a:gd name="T176" fmla="*/ 415 w 415"/>
                    <a:gd name="T177" fmla="*/ 728 h 72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15" h="728">
                      <a:moveTo>
                        <a:pt x="396" y="52"/>
                      </a:moveTo>
                      <a:cubicBezTo>
                        <a:pt x="363" y="63"/>
                        <a:pt x="415" y="46"/>
                        <a:pt x="352" y="60"/>
                      </a:cubicBezTo>
                      <a:cubicBezTo>
                        <a:pt x="344" y="62"/>
                        <a:pt x="328" y="68"/>
                        <a:pt x="328" y="68"/>
                      </a:cubicBezTo>
                      <a:cubicBezTo>
                        <a:pt x="318" y="82"/>
                        <a:pt x="308" y="84"/>
                        <a:pt x="296" y="96"/>
                      </a:cubicBezTo>
                      <a:cubicBezTo>
                        <a:pt x="292" y="109"/>
                        <a:pt x="268" y="124"/>
                        <a:pt x="268" y="124"/>
                      </a:cubicBezTo>
                      <a:cubicBezTo>
                        <a:pt x="260" y="147"/>
                        <a:pt x="251" y="148"/>
                        <a:pt x="232" y="160"/>
                      </a:cubicBezTo>
                      <a:cubicBezTo>
                        <a:pt x="207" y="152"/>
                        <a:pt x="231" y="160"/>
                        <a:pt x="240" y="140"/>
                      </a:cubicBezTo>
                      <a:cubicBezTo>
                        <a:pt x="243" y="132"/>
                        <a:pt x="248" y="116"/>
                        <a:pt x="248" y="116"/>
                      </a:cubicBezTo>
                      <a:cubicBezTo>
                        <a:pt x="223" y="108"/>
                        <a:pt x="227" y="78"/>
                        <a:pt x="248" y="64"/>
                      </a:cubicBezTo>
                      <a:cubicBezTo>
                        <a:pt x="257" y="37"/>
                        <a:pt x="251" y="15"/>
                        <a:pt x="228" y="0"/>
                      </a:cubicBezTo>
                      <a:cubicBezTo>
                        <a:pt x="203" y="5"/>
                        <a:pt x="190" y="10"/>
                        <a:pt x="172" y="28"/>
                      </a:cubicBezTo>
                      <a:cubicBezTo>
                        <a:pt x="171" y="35"/>
                        <a:pt x="172" y="42"/>
                        <a:pt x="168" y="48"/>
                      </a:cubicBezTo>
                      <a:cubicBezTo>
                        <a:pt x="166" y="52"/>
                        <a:pt x="159" y="49"/>
                        <a:pt x="156" y="52"/>
                      </a:cubicBezTo>
                      <a:cubicBezTo>
                        <a:pt x="136" y="77"/>
                        <a:pt x="169" y="62"/>
                        <a:pt x="140" y="72"/>
                      </a:cubicBezTo>
                      <a:cubicBezTo>
                        <a:pt x="137" y="76"/>
                        <a:pt x="136" y="81"/>
                        <a:pt x="132" y="84"/>
                      </a:cubicBezTo>
                      <a:cubicBezTo>
                        <a:pt x="125" y="88"/>
                        <a:pt x="108" y="92"/>
                        <a:pt x="108" y="92"/>
                      </a:cubicBezTo>
                      <a:cubicBezTo>
                        <a:pt x="103" y="127"/>
                        <a:pt x="82" y="152"/>
                        <a:pt x="52" y="172"/>
                      </a:cubicBezTo>
                      <a:cubicBezTo>
                        <a:pt x="43" y="170"/>
                        <a:pt x="21" y="163"/>
                        <a:pt x="12" y="172"/>
                      </a:cubicBezTo>
                      <a:cubicBezTo>
                        <a:pt x="6" y="178"/>
                        <a:pt x="7" y="188"/>
                        <a:pt x="4" y="196"/>
                      </a:cubicBezTo>
                      <a:cubicBezTo>
                        <a:pt x="3" y="200"/>
                        <a:pt x="0" y="208"/>
                        <a:pt x="0" y="208"/>
                      </a:cubicBezTo>
                      <a:cubicBezTo>
                        <a:pt x="1" y="217"/>
                        <a:pt x="0" y="228"/>
                        <a:pt x="4" y="236"/>
                      </a:cubicBezTo>
                      <a:cubicBezTo>
                        <a:pt x="6" y="240"/>
                        <a:pt x="13" y="237"/>
                        <a:pt x="16" y="240"/>
                      </a:cubicBezTo>
                      <a:cubicBezTo>
                        <a:pt x="22" y="246"/>
                        <a:pt x="23" y="257"/>
                        <a:pt x="28" y="264"/>
                      </a:cubicBezTo>
                      <a:cubicBezTo>
                        <a:pt x="43" y="254"/>
                        <a:pt x="61" y="250"/>
                        <a:pt x="76" y="240"/>
                      </a:cubicBezTo>
                      <a:cubicBezTo>
                        <a:pt x="105" y="250"/>
                        <a:pt x="86" y="287"/>
                        <a:pt x="112" y="304"/>
                      </a:cubicBezTo>
                      <a:cubicBezTo>
                        <a:pt x="124" y="303"/>
                        <a:pt x="137" y="304"/>
                        <a:pt x="148" y="300"/>
                      </a:cubicBezTo>
                      <a:cubicBezTo>
                        <a:pt x="166" y="294"/>
                        <a:pt x="157" y="278"/>
                        <a:pt x="176" y="272"/>
                      </a:cubicBezTo>
                      <a:cubicBezTo>
                        <a:pt x="183" y="244"/>
                        <a:pt x="199" y="252"/>
                        <a:pt x="224" y="244"/>
                      </a:cubicBezTo>
                      <a:cubicBezTo>
                        <a:pt x="234" y="258"/>
                        <a:pt x="242" y="259"/>
                        <a:pt x="256" y="268"/>
                      </a:cubicBezTo>
                      <a:cubicBezTo>
                        <a:pt x="270" y="265"/>
                        <a:pt x="296" y="256"/>
                        <a:pt x="296" y="256"/>
                      </a:cubicBezTo>
                      <a:cubicBezTo>
                        <a:pt x="308" y="260"/>
                        <a:pt x="322" y="256"/>
                        <a:pt x="332" y="264"/>
                      </a:cubicBezTo>
                      <a:cubicBezTo>
                        <a:pt x="335" y="267"/>
                        <a:pt x="329" y="272"/>
                        <a:pt x="328" y="276"/>
                      </a:cubicBezTo>
                      <a:cubicBezTo>
                        <a:pt x="322" y="302"/>
                        <a:pt x="331" y="292"/>
                        <a:pt x="312" y="304"/>
                      </a:cubicBezTo>
                      <a:cubicBezTo>
                        <a:pt x="308" y="303"/>
                        <a:pt x="304" y="299"/>
                        <a:pt x="300" y="300"/>
                      </a:cubicBezTo>
                      <a:cubicBezTo>
                        <a:pt x="295" y="302"/>
                        <a:pt x="293" y="309"/>
                        <a:pt x="288" y="312"/>
                      </a:cubicBezTo>
                      <a:cubicBezTo>
                        <a:pt x="274" y="320"/>
                        <a:pt x="247" y="329"/>
                        <a:pt x="232" y="332"/>
                      </a:cubicBezTo>
                      <a:cubicBezTo>
                        <a:pt x="229" y="336"/>
                        <a:pt x="223" y="339"/>
                        <a:pt x="224" y="344"/>
                      </a:cubicBezTo>
                      <a:cubicBezTo>
                        <a:pt x="228" y="358"/>
                        <a:pt x="254" y="336"/>
                        <a:pt x="224" y="356"/>
                      </a:cubicBezTo>
                      <a:cubicBezTo>
                        <a:pt x="214" y="385"/>
                        <a:pt x="224" y="382"/>
                        <a:pt x="200" y="376"/>
                      </a:cubicBezTo>
                      <a:cubicBezTo>
                        <a:pt x="192" y="371"/>
                        <a:pt x="184" y="365"/>
                        <a:pt x="176" y="360"/>
                      </a:cubicBezTo>
                      <a:cubicBezTo>
                        <a:pt x="165" y="353"/>
                        <a:pt x="188" y="396"/>
                        <a:pt x="188" y="396"/>
                      </a:cubicBezTo>
                      <a:cubicBezTo>
                        <a:pt x="185" y="400"/>
                        <a:pt x="184" y="405"/>
                        <a:pt x="180" y="408"/>
                      </a:cubicBezTo>
                      <a:cubicBezTo>
                        <a:pt x="177" y="411"/>
                        <a:pt x="171" y="409"/>
                        <a:pt x="168" y="412"/>
                      </a:cubicBezTo>
                      <a:cubicBezTo>
                        <a:pt x="162" y="418"/>
                        <a:pt x="161" y="429"/>
                        <a:pt x="156" y="436"/>
                      </a:cubicBezTo>
                      <a:cubicBezTo>
                        <a:pt x="150" y="490"/>
                        <a:pt x="128" y="482"/>
                        <a:pt x="176" y="492"/>
                      </a:cubicBezTo>
                      <a:cubicBezTo>
                        <a:pt x="194" y="519"/>
                        <a:pt x="170" y="489"/>
                        <a:pt x="208" y="508"/>
                      </a:cubicBezTo>
                      <a:cubicBezTo>
                        <a:pt x="212" y="510"/>
                        <a:pt x="212" y="517"/>
                        <a:pt x="216" y="520"/>
                      </a:cubicBezTo>
                      <a:cubicBezTo>
                        <a:pt x="219" y="523"/>
                        <a:pt x="224" y="523"/>
                        <a:pt x="228" y="524"/>
                      </a:cubicBezTo>
                      <a:cubicBezTo>
                        <a:pt x="231" y="545"/>
                        <a:pt x="233" y="555"/>
                        <a:pt x="244" y="572"/>
                      </a:cubicBezTo>
                      <a:cubicBezTo>
                        <a:pt x="245" y="579"/>
                        <a:pt x="243" y="587"/>
                        <a:pt x="248" y="592"/>
                      </a:cubicBezTo>
                      <a:cubicBezTo>
                        <a:pt x="254" y="598"/>
                        <a:pt x="272" y="600"/>
                        <a:pt x="272" y="600"/>
                      </a:cubicBezTo>
                      <a:cubicBezTo>
                        <a:pt x="277" y="614"/>
                        <a:pt x="282" y="626"/>
                        <a:pt x="288" y="640"/>
                      </a:cubicBezTo>
                      <a:cubicBezTo>
                        <a:pt x="291" y="648"/>
                        <a:pt x="288" y="663"/>
                        <a:pt x="296" y="664"/>
                      </a:cubicBezTo>
                      <a:cubicBezTo>
                        <a:pt x="304" y="665"/>
                        <a:pt x="312" y="667"/>
                        <a:pt x="320" y="668"/>
                      </a:cubicBezTo>
                      <a:cubicBezTo>
                        <a:pt x="333" y="681"/>
                        <a:pt x="343" y="686"/>
                        <a:pt x="360" y="692"/>
                      </a:cubicBezTo>
                      <a:cubicBezTo>
                        <a:pt x="337" y="707"/>
                        <a:pt x="343" y="685"/>
                        <a:pt x="328" y="708"/>
                      </a:cubicBezTo>
                      <a:cubicBezTo>
                        <a:pt x="336" y="711"/>
                        <a:pt x="344" y="713"/>
                        <a:pt x="352" y="716"/>
                      </a:cubicBezTo>
                      <a:cubicBezTo>
                        <a:pt x="357" y="718"/>
                        <a:pt x="360" y="728"/>
                        <a:pt x="360" y="728"/>
                      </a:cubicBezTo>
                    </a:path>
                  </a:pathLst>
                </a:custGeom>
                <a:noFill/>
                <a:ln w="25400">
                  <a:solidFill>
                    <a:schemeClr val="tx1"/>
                  </a:solidFill>
                  <a:round/>
                </a:ln>
              </p:spPr>
              <p:txBody>
                <a:bodyPr/>
                <a:lstStyle/>
                <a:p>
                  <a:endParaRPr lang="zh-CN" altLang="en-US"/>
                </a:p>
              </p:txBody>
            </p:sp>
            <p:sp>
              <p:nvSpPr>
                <p:cNvPr id="47128" name="Freeform 16"/>
                <p:cNvSpPr/>
                <p:nvPr>
                  <p:custDataLst>
                    <p:tags r:id="rId17"/>
                  </p:custDataLst>
                </p:nvPr>
              </p:nvSpPr>
              <p:spPr bwMode="auto">
                <a:xfrm>
                  <a:off x="5159375" y="3059113"/>
                  <a:ext cx="1341438" cy="1273175"/>
                </a:xfrm>
                <a:custGeom>
                  <a:avLst/>
                  <a:gdLst>
                    <a:gd name="T0" fmla="*/ 0 w 987"/>
                    <a:gd name="T1" fmla="*/ 2147483647 h 937"/>
                    <a:gd name="T2" fmla="*/ 2147483647 w 987"/>
                    <a:gd name="T3" fmla="*/ 2147483647 h 937"/>
                    <a:gd name="T4" fmla="*/ 2147483647 w 987"/>
                    <a:gd name="T5" fmla="*/ 2147483647 h 937"/>
                    <a:gd name="T6" fmla="*/ 2147483647 w 987"/>
                    <a:gd name="T7" fmla="*/ 2147483647 h 937"/>
                    <a:gd name="T8" fmla="*/ 2147483647 w 987"/>
                    <a:gd name="T9" fmla="*/ 2147483647 h 937"/>
                    <a:gd name="T10" fmla="*/ 2147483647 w 987"/>
                    <a:gd name="T11" fmla="*/ 2147483647 h 937"/>
                    <a:gd name="T12" fmla="*/ 2147483647 w 987"/>
                    <a:gd name="T13" fmla="*/ 2147483647 h 937"/>
                    <a:gd name="T14" fmla="*/ 2147483647 w 987"/>
                    <a:gd name="T15" fmla="*/ 2147483647 h 937"/>
                    <a:gd name="T16" fmla="*/ 2147483647 w 987"/>
                    <a:gd name="T17" fmla="*/ 2147483647 h 937"/>
                    <a:gd name="T18" fmla="*/ 2147483647 w 987"/>
                    <a:gd name="T19" fmla="*/ 2147483647 h 937"/>
                    <a:gd name="T20" fmla="*/ 2147483647 w 987"/>
                    <a:gd name="T21" fmla="*/ 2147483647 h 937"/>
                    <a:gd name="T22" fmla="*/ 2147483647 w 987"/>
                    <a:gd name="T23" fmla="*/ 2147483647 h 937"/>
                    <a:gd name="T24" fmla="*/ 2147483647 w 987"/>
                    <a:gd name="T25" fmla="*/ 2147483647 h 937"/>
                    <a:gd name="T26" fmla="*/ 2147483647 w 987"/>
                    <a:gd name="T27" fmla="*/ 2147483647 h 937"/>
                    <a:gd name="T28" fmla="*/ 2147483647 w 987"/>
                    <a:gd name="T29" fmla="*/ 2147483647 h 937"/>
                    <a:gd name="T30" fmla="*/ 2147483647 w 987"/>
                    <a:gd name="T31" fmla="*/ 2147483647 h 937"/>
                    <a:gd name="T32" fmla="*/ 2147483647 w 987"/>
                    <a:gd name="T33" fmla="*/ 2147483647 h 937"/>
                    <a:gd name="T34" fmla="*/ 2147483647 w 987"/>
                    <a:gd name="T35" fmla="*/ 2147483647 h 937"/>
                    <a:gd name="T36" fmla="*/ 2147483647 w 987"/>
                    <a:gd name="T37" fmla="*/ 2147483647 h 937"/>
                    <a:gd name="T38" fmla="*/ 2147483647 w 987"/>
                    <a:gd name="T39" fmla="*/ 2147483647 h 937"/>
                    <a:gd name="T40" fmla="*/ 2147483647 w 987"/>
                    <a:gd name="T41" fmla="*/ 2147483647 h 937"/>
                    <a:gd name="T42" fmla="*/ 2147483647 w 987"/>
                    <a:gd name="T43" fmla="*/ 2147483647 h 937"/>
                    <a:gd name="T44" fmla="*/ 2147483647 w 987"/>
                    <a:gd name="T45" fmla="*/ 2147483647 h 937"/>
                    <a:gd name="T46" fmla="*/ 2147483647 w 987"/>
                    <a:gd name="T47" fmla="*/ 2147483647 h 937"/>
                    <a:gd name="T48" fmla="*/ 2147483647 w 987"/>
                    <a:gd name="T49" fmla="*/ 2147483647 h 937"/>
                    <a:gd name="T50" fmla="*/ 2147483647 w 987"/>
                    <a:gd name="T51" fmla="*/ 2147483647 h 937"/>
                    <a:gd name="T52" fmla="*/ 2147483647 w 987"/>
                    <a:gd name="T53" fmla="*/ 2147483647 h 937"/>
                    <a:gd name="T54" fmla="*/ 2147483647 w 987"/>
                    <a:gd name="T55" fmla="*/ 2147483647 h 937"/>
                    <a:gd name="T56" fmla="*/ 2147483647 w 987"/>
                    <a:gd name="T57" fmla="*/ 2147483647 h 937"/>
                    <a:gd name="T58" fmla="*/ 2147483647 w 987"/>
                    <a:gd name="T59" fmla="*/ 2147483647 h 937"/>
                    <a:gd name="T60" fmla="*/ 2147483647 w 987"/>
                    <a:gd name="T61" fmla="*/ 2147483647 h 937"/>
                    <a:gd name="T62" fmla="*/ 2147483647 w 987"/>
                    <a:gd name="T63" fmla="*/ 2147483647 h 937"/>
                    <a:gd name="T64" fmla="*/ 2147483647 w 987"/>
                    <a:gd name="T65" fmla="*/ 2147483647 h 937"/>
                    <a:gd name="T66" fmla="*/ 2147483647 w 987"/>
                    <a:gd name="T67" fmla="*/ 2147483647 h 937"/>
                    <a:gd name="T68" fmla="*/ 2147483647 w 987"/>
                    <a:gd name="T69" fmla="*/ 2147483647 h 937"/>
                    <a:gd name="T70" fmla="*/ 2147483647 w 987"/>
                    <a:gd name="T71" fmla="*/ 2147483647 h 937"/>
                    <a:gd name="T72" fmla="*/ 2147483647 w 987"/>
                    <a:gd name="T73" fmla="*/ 2147483647 h 937"/>
                    <a:gd name="T74" fmla="*/ 2147483647 w 987"/>
                    <a:gd name="T75" fmla="*/ 2147483647 h 937"/>
                    <a:gd name="T76" fmla="*/ 2147483647 w 987"/>
                    <a:gd name="T77" fmla="*/ 2147483647 h 937"/>
                    <a:gd name="T78" fmla="*/ 2147483647 w 987"/>
                    <a:gd name="T79" fmla="*/ 2147483647 h 937"/>
                    <a:gd name="T80" fmla="*/ 2147483647 w 987"/>
                    <a:gd name="T81" fmla="*/ 2147483647 h 937"/>
                    <a:gd name="T82" fmla="*/ 2147483647 w 987"/>
                    <a:gd name="T83" fmla="*/ 2147483647 h 937"/>
                    <a:gd name="T84" fmla="*/ 2147483647 w 987"/>
                    <a:gd name="T85" fmla="*/ 2147483647 h 937"/>
                    <a:gd name="T86" fmla="*/ 2147483647 w 987"/>
                    <a:gd name="T87" fmla="*/ 2147483647 h 937"/>
                    <a:gd name="T88" fmla="*/ 2147483647 w 987"/>
                    <a:gd name="T89" fmla="*/ 2147483647 h 937"/>
                    <a:gd name="T90" fmla="*/ 2147483647 w 987"/>
                    <a:gd name="T91" fmla="*/ 2147483647 h 937"/>
                    <a:gd name="T92" fmla="*/ 2147483647 w 987"/>
                    <a:gd name="T93" fmla="*/ 2147483647 h 937"/>
                    <a:gd name="T94" fmla="*/ 2147483647 w 987"/>
                    <a:gd name="T95" fmla="*/ 2147483647 h 937"/>
                    <a:gd name="T96" fmla="*/ 2147483647 w 987"/>
                    <a:gd name="T97" fmla="*/ 2147483647 h 937"/>
                    <a:gd name="T98" fmla="*/ 2147483647 w 987"/>
                    <a:gd name="T99" fmla="*/ 2147483647 h 937"/>
                    <a:gd name="T100" fmla="*/ 2147483647 w 987"/>
                    <a:gd name="T101" fmla="*/ 2147483647 h 937"/>
                    <a:gd name="T102" fmla="*/ 2147483647 w 987"/>
                    <a:gd name="T103" fmla="*/ 2147483647 h 937"/>
                    <a:gd name="T104" fmla="*/ 2147483647 w 987"/>
                    <a:gd name="T105" fmla="*/ 2147483647 h 937"/>
                    <a:gd name="T106" fmla="*/ 2147483647 w 987"/>
                    <a:gd name="T107" fmla="*/ 2147483647 h 937"/>
                    <a:gd name="T108" fmla="*/ 2147483647 w 987"/>
                    <a:gd name="T109" fmla="*/ 2147483647 h 937"/>
                    <a:gd name="T110" fmla="*/ 2147483647 w 987"/>
                    <a:gd name="T111" fmla="*/ 2147483647 h 937"/>
                    <a:gd name="T112" fmla="*/ 2147483647 w 987"/>
                    <a:gd name="T113" fmla="*/ 2147483647 h 937"/>
                    <a:gd name="T114" fmla="*/ 2147483647 w 987"/>
                    <a:gd name="T115" fmla="*/ 2147483647 h 937"/>
                    <a:gd name="T116" fmla="*/ 2147483647 w 987"/>
                    <a:gd name="T117" fmla="*/ 2147483647 h 937"/>
                    <a:gd name="T118" fmla="*/ 2147483647 w 987"/>
                    <a:gd name="T119" fmla="*/ 2147483647 h 937"/>
                    <a:gd name="T120" fmla="*/ 2147483647 w 987"/>
                    <a:gd name="T121" fmla="*/ 0 h 93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987"/>
                    <a:gd name="T184" fmla="*/ 0 h 937"/>
                    <a:gd name="T185" fmla="*/ 987 w 987"/>
                    <a:gd name="T186" fmla="*/ 937 h 93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987" h="937">
                      <a:moveTo>
                        <a:pt x="0" y="860"/>
                      </a:moveTo>
                      <a:cubicBezTo>
                        <a:pt x="7" y="859"/>
                        <a:pt x="14" y="859"/>
                        <a:pt x="20" y="856"/>
                      </a:cubicBezTo>
                      <a:cubicBezTo>
                        <a:pt x="29" y="852"/>
                        <a:pt x="44" y="840"/>
                        <a:pt x="44" y="840"/>
                      </a:cubicBezTo>
                      <a:cubicBezTo>
                        <a:pt x="63" y="846"/>
                        <a:pt x="67" y="848"/>
                        <a:pt x="72" y="868"/>
                      </a:cubicBezTo>
                      <a:cubicBezTo>
                        <a:pt x="93" y="865"/>
                        <a:pt x="101" y="858"/>
                        <a:pt x="120" y="852"/>
                      </a:cubicBezTo>
                      <a:cubicBezTo>
                        <a:pt x="138" y="879"/>
                        <a:pt x="123" y="905"/>
                        <a:pt x="152" y="924"/>
                      </a:cubicBezTo>
                      <a:cubicBezTo>
                        <a:pt x="155" y="928"/>
                        <a:pt x="155" y="935"/>
                        <a:pt x="160" y="936"/>
                      </a:cubicBezTo>
                      <a:cubicBezTo>
                        <a:pt x="168" y="937"/>
                        <a:pt x="184" y="928"/>
                        <a:pt x="184" y="928"/>
                      </a:cubicBezTo>
                      <a:cubicBezTo>
                        <a:pt x="194" y="912"/>
                        <a:pt x="194" y="906"/>
                        <a:pt x="176" y="900"/>
                      </a:cubicBezTo>
                      <a:cubicBezTo>
                        <a:pt x="173" y="896"/>
                        <a:pt x="168" y="893"/>
                        <a:pt x="168" y="888"/>
                      </a:cubicBezTo>
                      <a:cubicBezTo>
                        <a:pt x="168" y="877"/>
                        <a:pt x="199" y="860"/>
                        <a:pt x="200" y="860"/>
                      </a:cubicBezTo>
                      <a:cubicBezTo>
                        <a:pt x="223" y="852"/>
                        <a:pt x="244" y="845"/>
                        <a:pt x="268" y="840"/>
                      </a:cubicBezTo>
                      <a:cubicBezTo>
                        <a:pt x="299" y="819"/>
                        <a:pt x="336" y="820"/>
                        <a:pt x="372" y="816"/>
                      </a:cubicBezTo>
                      <a:cubicBezTo>
                        <a:pt x="381" y="802"/>
                        <a:pt x="390" y="793"/>
                        <a:pt x="404" y="784"/>
                      </a:cubicBezTo>
                      <a:cubicBezTo>
                        <a:pt x="415" y="767"/>
                        <a:pt x="417" y="757"/>
                        <a:pt x="420" y="736"/>
                      </a:cubicBezTo>
                      <a:cubicBezTo>
                        <a:pt x="462" y="750"/>
                        <a:pt x="433" y="756"/>
                        <a:pt x="452" y="780"/>
                      </a:cubicBezTo>
                      <a:cubicBezTo>
                        <a:pt x="458" y="788"/>
                        <a:pt x="476" y="796"/>
                        <a:pt x="476" y="796"/>
                      </a:cubicBezTo>
                      <a:cubicBezTo>
                        <a:pt x="498" y="789"/>
                        <a:pt x="493" y="754"/>
                        <a:pt x="500" y="732"/>
                      </a:cubicBezTo>
                      <a:cubicBezTo>
                        <a:pt x="536" y="756"/>
                        <a:pt x="493" y="733"/>
                        <a:pt x="516" y="728"/>
                      </a:cubicBezTo>
                      <a:cubicBezTo>
                        <a:pt x="528" y="726"/>
                        <a:pt x="540" y="731"/>
                        <a:pt x="552" y="732"/>
                      </a:cubicBezTo>
                      <a:cubicBezTo>
                        <a:pt x="569" y="706"/>
                        <a:pt x="552" y="725"/>
                        <a:pt x="604" y="716"/>
                      </a:cubicBezTo>
                      <a:cubicBezTo>
                        <a:pt x="612" y="715"/>
                        <a:pt x="628" y="708"/>
                        <a:pt x="628" y="708"/>
                      </a:cubicBezTo>
                      <a:cubicBezTo>
                        <a:pt x="637" y="694"/>
                        <a:pt x="638" y="686"/>
                        <a:pt x="652" y="676"/>
                      </a:cubicBezTo>
                      <a:cubicBezTo>
                        <a:pt x="659" y="642"/>
                        <a:pt x="663" y="658"/>
                        <a:pt x="692" y="648"/>
                      </a:cubicBezTo>
                      <a:cubicBezTo>
                        <a:pt x="698" y="630"/>
                        <a:pt x="706" y="629"/>
                        <a:pt x="724" y="624"/>
                      </a:cubicBezTo>
                      <a:cubicBezTo>
                        <a:pt x="727" y="620"/>
                        <a:pt x="728" y="615"/>
                        <a:pt x="732" y="612"/>
                      </a:cubicBezTo>
                      <a:cubicBezTo>
                        <a:pt x="735" y="609"/>
                        <a:pt x="743" y="612"/>
                        <a:pt x="744" y="608"/>
                      </a:cubicBezTo>
                      <a:cubicBezTo>
                        <a:pt x="752" y="578"/>
                        <a:pt x="742" y="580"/>
                        <a:pt x="724" y="576"/>
                      </a:cubicBezTo>
                      <a:cubicBezTo>
                        <a:pt x="748" y="540"/>
                        <a:pt x="708" y="592"/>
                        <a:pt x="756" y="568"/>
                      </a:cubicBezTo>
                      <a:cubicBezTo>
                        <a:pt x="765" y="564"/>
                        <a:pt x="767" y="552"/>
                        <a:pt x="772" y="544"/>
                      </a:cubicBezTo>
                      <a:cubicBezTo>
                        <a:pt x="775" y="540"/>
                        <a:pt x="780" y="532"/>
                        <a:pt x="780" y="532"/>
                      </a:cubicBezTo>
                      <a:cubicBezTo>
                        <a:pt x="784" y="535"/>
                        <a:pt x="787" y="541"/>
                        <a:pt x="792" y="540"/>
                      </a:cubicBezTo>
                      <a:cubicBezTo>
                        <a:pt x="796" y="539"/>
                        <a:pt x="794" y="532"/>
                        <a:pt x="796" y="528"/>
                      </a:cubicBezTo>
                      <a:cubicBezTo>
                        <a:pt x="802" y="519"/>
                        <a:pt x="811" y="514"/>
                        <a:pt x="820" y="508"/>
                      </a:cubicBezTo>
                      <a:cubicBezTo>
                        <a:pt x="833" y="489"/>
                        <a:pt x="826" y="501"/>
                        <a:pt x="836" y="472"/>
                      </a:cubicBezTo>
                      <a:cubicBezTo>
                        <a:pt x="837" y="468"/>
                        <a:pt x="840" y="460"/>
                        <a:pt x="840" y="460"/>
                      </a:cubicBezTo>
                      <a:cubicBezTo>
                        <a:pt x="828" y="424"/>
                        <a:pt x="842" y="478"/>
                        <a:pt x="856" y="444"/>
                      </a:cubicBezTo>
                      <a:cubicBezTo>
                        <a:pt x="863" y="427"/>
                        <a:pt x="845" y="418"/>
                        <a:pt x="836" y="412"/>
                      </a:cubicBezTo>
                      <a:cubicBezTo>
                        <a:pt x="847" y="368"/>
                        <a:pt x="828" y="424"/>
                        <a:pt x="860" y="392"/>
                      </a:cubicBezTo>
                      <a:cubicBezTo>
                        <a:pt x="863" y="389"/>
                        <a:pt x="875" y="348"/>
                        <a:pt x="880" y="344"/>
                      </a:cubicBezTo>
                      <a:cubicBezTo>
                        <a:pt x="887" y="339"/>
                        <a:pt x="904" y="336"/>
                        <a:pt x="904" y="336"/>
                      </a:cubicBezTo>
                      <a:cubicBezTo>
                        <a:pt x="922" y="309"/>
                        <a:pt x="907" y="339"/>
                        <a:pt x="904" y="312"/>
                      </a:cubicBezTo>
                      <a:cubicBezTo>
                        <a:pt x="901" y="285"/>
                        <a:pt x="918" y="274"/>
                        <a:pt x="940" y="268"/>
                      </a:cubicBezTo>
                      <a:cubicBezTo>
                        <a:pt x="962" y="253"/>
                        <a:pt x="962" y="245"/>
                        <a:pt x="948" y="224"/>
                      </a:cubicBezTo>
                      <a:cubicBezTo>
                        <a:pt x="958" y="194"/>
                        <a:pt x="950" y="230"/>
                        <a:pt x="940" y="204"/>
                      </a:cubicBezTo>
                      <a:cubicBezTo>
                        <a:pt x="933" y="186"/>
                        <a:pt x="969" y="181"/>
                        <a:pt x="976" y="180"/>
                      </a:cubicBezTo>
                      <a:cubicBezTo>
                        <a:pt x="979" y="176"/>
                        <a:pt x="987" y="172"/>
                        <a:pt x="984" y="168"/>
                      </a:cubicBezTo>
                      <a:cubicBezTo>
                        <a:pt x="979" y="161"/>
                        <a:pt x="960" y="160"/>
                        <a:pt x="960" y="160"/>
                      </a:cubicBezTo>
                      <a:cubicBezTo>
                        <a:pt x="936" y="168"/>
                        <a:pt x="953" y="150"/>
                        <a:pt x="960" y="140"/>
                      </a:cubicBezTo>
                      <a:cubicBezTo>
                        <a:pt x="954" y="121"/>
                        <a:pt x="938" y="114"/>
                        <a:pt x="920" y="108"/>
                      </a:cubicBezTo>
                      <a:cubicBezTo>
                        <a:pt x="888" y="113"/>
                        <a:pt x="904" y="109"/>
                        <a:pt x="872" y="120"/>
                      </a:cubicBezTo>
                      <a:cubicBezTo>
                        <a:pt x="868" y="121"/>
                        <a:pt x="860" y="124"/>
                        <a:pt x="860" y="124"/>
                      </a:cubicBezTo>
                      <a:cubicBezTo>
                        <a:pt x="849" y="123"/>
                        <a:pt x="834" y="129"/>
                        <a:pt x="828" y="120"/>
                      </a:cubicBezTo>
                      <a:cubicBezTo>
                        <a:pt x="823" y="113"/>
                        <a:pt x="852" y="112"/>
                        <a:pt x="852" y="112"/>
                      </a:cubicBezTo>
                      <a:cubicBezTo>
                        <a:pt x="861" y="84"/>
                        <a:pt x="847" y="114"/>
                        <a:pt x="888" y="96"/>
                      </a:cubicBezTo>
                      <a:cubicBezTo>
                        <a:pt x="892" y="94"/>
                        <a:pt x="889" y="87"/>
                        <a:pt x="892" y="84"/>
                      </a:cubicBezTo>
                      <a:cubicBezTo>
                        <a:pt x="899" y="77"/>
                        <a:pt x="908" y="73"/>
                        <a:pt x="916" y="68"/>
                      </a:cubicBezTo>
                      <a:cubicBezTo>
                        <a:pt x="927" y="60"/>
                        <a:pt x="952" y="48"/>
                        <a:pt x="952" y="48"/>
                      </a:cubicBezTo>
                      <a:cubicBezTo>
                        <a:pt x="941" y="16"/>
                        <a:pt x="957" y="53"/>
                        <a:pt x="936" y="32"/>
                      </a:cubicBezTo>
                      <a:cubicBezTo>
                        <a:pt x="933" y="29"/>
                        <a:pt x="935" y="23"/>
                        <a:pt x="932" y="20"/>
                      </a:cubicBezTo>
                      <a:cubicBezTo>
                        <a:pt x="924" y="12"/>
                        <a:pt x="912" y="8"/>
                        <a:pt x="904" y="0"/>
                      </a:cubicBezTo>
                    </a:path>
                  </a:pathLst>
                </a:custGeom>
                <a:noFill/>
                <a:ln w="25400">
                  <a:solidFill>
                    <a:schemeClr val="tx1"/>
                  </a:solidFill>
                  <a:round/>
                </a:ln>
              </p:spPr>
              <p:txBody>
                <a:bodyPr/>
                <a:lstStyle/>
                <a:p>
                  <a:endParaRPr lang="zh-CN" altLang="en-US"/>
                </a:p>
              </p:txBody>
            </p:sp>
          </p:grpSp>
          <p:sp>
            <p:nvSpPr>
              <p:cNvPr id="6" name="等腰三角形 5"/>
              <p:cNvSpPr/>
              <p:nvPr>
                <p:custDataLst>
                  <p:tags r:id="rId18"/>
                </p:custDataLst>
              </p:nvPr>
            </p:nvSpPr>
            <p:spPr>
              <a:xfrm>
                <a:off x="5651500" y="3040063"/>
                <a:ext cx="315913" cy="388937"/>
              </a:xfrm>
              <a:prstGeom prst="triangl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sp>
          <p:nvSpPr>
            <p:cNvPr id="24" name="椭圆 23"/>
            <p:cNvSpPr/>
            <p:nvPr>
              <p:custDataLst>
                <p:tags r:id="rId19"/>
              </p:custDataLst>
            </p:nvPr>
          </p:nvSpPr>
          <p:spPr>
            <a:xfrm>
              <a:off x="5724525" y="1989138"/>
              <a:ext cx="285750" cy="30003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4" name="椭圆 33"/>
            <p:cNvSpPr/>
            <p:nvPr>
              <p:custDataLst>
                <p:tags r:id="rId20"/>
              </p:custDataLst>
            </p:nvPr>
          </p:nvSpPr>
          <p:spPr>
            <a:xfrm>
              <a:off x="5581650" y="3902075"/>
              <a:ext cx="285750" cy="30003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sp>
        <p:nvSpPr>
          <p:cNvPr id="47113" name="TextBox 29"/>
          <p:cNvSpPr txBox="1">
            <a:spLocks noChangeArrowheads="1"/>
          </p:cNvSpPr>
          <p:nvPr>
            <p:custDataLst>
              <p:tags r:id="rId21"/>
            </p:custDataLst>
          </p:nvPr>
        </p:nvSpPr>
        <p:spPr bwMode="auto">
          <a:xfrm>
            <a:off x="4860925" y="1497463"/>
            <a:ext cx="957263" cy="398780"/>
          </a:xfrm>
          <a:prstGeom prst="rect">
            <a:avLst/>
          </a:prstGeom>
          <a:noFill/>
          <a:ln w="9525">
            <a:noFill/>
            <a:miter lim="800000"/>
          </a:ln>
        </p:spPr>
        <p:txBody>
          <a:bodyPr>
            <a:spAutoFit/>
          </a:bodyPr>
          <a:lstStyle/>
          <a:p>
            <a:r>
              <a:rPr lang="zh-CN" altLang="en-US" sz="2000" b="1"/>
              <a:t>京津唐</a:t>
            </a:r>
            <a:endParaRPr lang="zh-CN" altLang="en-US" sz="2000" b="1"/>
          </a:p>
        </p:txBody>
      </p:sp>
      <p:sp>
        <p:nvSpPr>
          <p:cNvPr id="47114" name="TextBox 37"/>
          <p:cNvSpPr txBox="1">
            <a:spLocks noChangeArrowheads="1"/>
          </p:cNvSpPr>
          <p:nvPr>
            <p:custDataLst>
              <p:tags r:id="rId22"/>
            </p:custDataLst>
          </p:nvPr>
        </p:nvSpPr>
        <p:spPr bwMode="auto">
          <a:xfrm>
            <a:off x="5538788" y="3313563"/>
            <a:ext cx="957262" cy="398780"/>
          </a:xfrm>
          <a:prstGeom prst="rect">
            <a:avLst/>
          </a:prstGeom>
          <a:noFill/>
          <a:ln w="9525">
            <a:noFill/>
            <a:miter lim="800000"/>
          </a:ln>
        </p:spPr>
        <p:txBody>
          <a:bodyPr>
            <a:spAutoFit/>
          </a:bodyPr>
          <a:lstStyle/>
          <a:p>
            <a:r>
              <a:rPr lang="zh-CN" altLang="en-US" sz="2000" b="1"/>
              <a:t>珠三角</a:t>
            </a:r>
            <a:endParaRPr lang="zh-CN" altLang="en-US" sz="2000" b="1"/>
          </a:p>
        </p:txBody>
      </p:sp>
      <p:sp>
        <p:nvSpPr>
          <p:cNvPr id="47115" name="TextBox 38"/>
          <p:cNvSpPr txBox="1">
            <a:spLocks noChangeArrowheads="1"/>
          </p:cNvSpPr>
          <p:nvPr>
            <p:custDataLst>
              <p:tags r:id="rId23"/>
            </p:custDataLst>
          </p:nvPr>
        </p:nvSpPr>
        <p:spPr bwMode="auto">
          <a:xfrm>
            <a:off x="6199188" y="2629350"/>
            <a:ext cx="1693862" cy="521970"/>
          </a:xfrm>
          <a:prstGeom prst="rect">
            <a:avLst/>
          </a:prstGeom>
          <a:noFill/>
          <a:ln w="9525">
            <a:noFill/>
            <a:miter lim="800000"/>
          </a:ln>
        </p:spPr>
        <p:txBody>
          <a:bodyPr>
            <a:spAutoFit/>
          </a:bodyPr>
          <a:lstStyle/>
          <a:p>
            <a:r>
              <a:rPr lang="zh-CN" altLang="en-US" sz="2800" b="1">
                <a:solidFill>
                  <a:srgbClr val="FF0000"/>
                </a:solidFill>
              </a:rPr>
              <a:t>长三角</a:t>
            </a:r>
            <a:endParaRPr lang="zh-CN" altLang="en-US" sz="2800" b="1">
              <a:solidFill>
                <a:srgbClr val="FF0000"/>
              </a:solidFill>
            </a:endParaRPr>
          </a:p>
        </p:txBody>
      </p:sp>
      <p:sp>
        <p:nvSpPr>
          <p:cNvPr id="47116" name="TextBox 39"/>
          <p:cNvSpPr txBox="1">
            <a:spLocks noChangeArrowheads="1"/>
          </p:cNvSpPr>
          <p:nvPr>
            <p:custDataLst>
              <p:tags r:id="rId24"/>
            </p:custDataLst>
          </p:nvPr>
        </p:nvSpPr>
        <p:spPr bwMode="auto">
          <a:xfrm>
            <a:off x="4860925" y="2513463"/>
            <a:ext cx="957263" cy="398780"/>
          </a:xfrm>
          <a:prstGeom prst="rect">
            <a:avLst/>
          </a:prstGeom>
          <a:noFill/>
          <a:ln w="9525">
            <a:noFill/>
            <a:miter lim="800000"/>
          </a:ln>
        </p:spPr>
        <p:txBody>
          <a:bodyPr>
            <a:spAutoFit/>
          </a:bodyPr>
          <a:lstStyle/>
          <a:p>
            <a:r>
              <a:rPr lang="zh-CN" altLang="en-US" sz="2000" b="1"/>
              <a:t>中三角</a:t>
            </a:r>
            <a:endParaRPr lang="zh-CN" altLang="en-US" sz="2000" b="1"/>
          </a:p>
        </p:txBody>
      </p:sp>
      <p:sp>
        <p:nvSpPr>
          <p:cNvPr id="26" name="TextBox 25"/>
          <p:cNvSpPr txBox="1">
            <a:spLocks noChangeArrowheads="1"/>
          </p:cNvSpPr>
          <p:nvPr/>
        </p:nvSpPr>
        <p:spPr bwMode="auto">
          <a:xfrm>
            <a:off x="1403350" y="1059313"/>
            <a:ext cx="5942013" cy="3938270"/>
          </a:xfrm>
          <a:prstGeom prst="rect">
            <a:avLst/>
          </a:prstGeom>
          <a:solidFill>
            <a:schemeClr val="bg1">
              <a:alpha val="70195"/>
            </a:schemeClr>
          </a:solidFill>
          <a:ln w="9525">
            <a:noFill/>
            <a:miter lim="800000"/>
          </a:ln>
        </p:spPr>
        <p:txBody>
          <a:bodyPr>
            <a:spAutoFit/>
          </a:bodyPr>
          <a:lstStyle/>
          <a:p>
            <a:pPr>
              <a:lnSpc>
                <a:spcPts val="6000"/>
              </a:lnSpc>
            </a:pPr>
            <a:r>
              <a:rPr lang="zh-CN" altLang="en-US" sz="4000" b="1">
                <a:solidFill>
                  <a:srgbClr val="FF0000"/>
                </a:solidFill>
                <a:latin typeface="楷体" panose="02010609060101010101" charset="-122"/>
                <a:ea typeface="楷体" panose="02010609060101010101" charset="-122"/>
                <a:cs typeface="楷体" panose="02010609060101010101" charset="-122"/>
              </a:rPr>
              <a:t>长江三角洲</a:t>
            </a:r>
            <a:r>
              <a:rPr lang="zh-CN" altLang="en-US" sz="4000" b="1">
                <a:latin typeface="楷体" panose="02010609060101010101" charset="-122"/>
                <a:ea typeface="楷体" panose="02010609060101010101" charset="-122"/>
                <a:cs typeface="楷体" panose="02010609060101010101" charset="-122"/>
              </a:rPr>
              <a:t>已变成一个吸引国际资本与技术的强大磁场。世界</a:t>
            </a:r>
            <a:r>
              <a:rPr lang="en-US" altLang="zh-CN" sz="4000" b="1">
                <a:latin typeface="楷体" panose="02010609060101010101" charset="-122"/>
                <a:ea typeface="楷体" panose="02010609060101010101" charset="-122"/>
                <a:cs typeface="楷体" panose="02010609060101010101" charset="-122"/>
              </a:rPr>
              <a:t>500</a:t>
            </a:r>
            <a:r>
              <a:rPr lang="zh-CN" altLang="en-US" sz="4000" b="1">
                <a:latin typeface="楷体" panose="02010609060101010101" charset="-122"/>
                <a:ea typeface="楷体" panose="02010609060101010101" charset="-122"/>
                <a:cs typeface="楷体" panose="02010609060101010101" charset="-122"/>
              </a:rPr>
              <a:t>强企业已有</a:t>
            </a:r>
            <a:r>
              <a:rPr lang="en-US" altLang="zh-CN" sz="4000" b="1">
                <a:latin typeface="楷体" panose="02010609060101010101" charset="-122"/>
                <a:ea typeface="楷体" panose="02010609060101010101" charset="-122"/>
                <a:cs typeface="楷体" panose="02010609060101010101" charset="-122"/>
              </a:rPr>
              <a:t>400</a:t>
            </a:r>
            <a:r>
              <a:rPr lang="zh-CN" altLang="en-US" sz="4000" b="1">
                <a:latin typeface="楷体" panose="02010609060101010101" charset="-122"/>
                <a:ea typeface="楷体" panose="02010609060101010101" charset="-122"/>
                <a:cs typeface="楷体" panose="02010609060101010101" charset="-122"/>
              </a:rPr>
              <a:t>多家在这一地区落户。</a:t>
            </a:r>
            <a:endParaRPr lang="zh-CN" altLang="en-US" sz="4000" b="1">
              <a:latin typeface="楷体" panose="02010609060101010101" charset="-122"/>
              <a:ea typeface="楷体" panose="02010609060101010101" charset="-122"/>
              <a:cs typeface="楷体" panose="02010609060101010101" charset="-122"/>
            </a:endParaRPr>
          </a:p>
        </p:txBody>
      </p:sp>
      <p:sp>
        <p:nvSpPr>
          <p:cNvPr id="47119" name="TextBox 3"/>
          <p:cNvSpPr txBox="1">
            <a:spLocks noChangeArrowheads="1"/>
          </p:cNvSpPr>
          <p:nvPr>
            <p:custDataLst>
              <p:tags r:id="rId25"/>
            </p:custDataLst>
          </p:nvPr>
        </p:nvSpPr>
        <p:spPr bwMode="auto">
          <a:xfrm>
            <a:off x="7524750" y="1059313"/>
            <a:ext cx="1619250" cy="3538220"/>
          </a:xfrm>
          <a:prstGeom prst="rect">
            <a:avLst/>
          </a:prstGeom>
          <a:noFill/>
          <a:ln w="9525">
            <a:noFill/>
            <a:miter lim="800000"/>
          </a:ln>
        </p:spPr>
        <p:txBody>
          <a:bodyPr>
            <a:spAutoFit/>
          </a:bodyPr>
          <a:lstStyle/>
          <a:p>
            <a:r>
              <a:rPr lang="zh-CN" altLang="en-US" sz="2800" b="1">
                <a:latin typeface="黑体" panose="02010609060101010101" pitchFamily="2" charset="-122"/>
                <a:ea typeface="黑体" panose="02010609060101010101" pitchFamily="2" charset="-122"/>
              </a:rPr>
              <a:t>知识链接</a:t>
            </a:r>
            <a:endParaRPr lang="en-US" altLang="zh-CN" sz="2800" b="1">
              <a:latin typeface="黑体" panose="02010609060101010101" pitchFamily="2" charset="-122"/>
              <a:ea typeface="黑体" panose="02010609060101010101" pitchFamily="2" charset="-122"/>
            </a:endParaRPr>
          </a:p>
          <a:p>
            <a:endParaRPr lang="en-US" altLang="zh-CN" sz="2800" b="1"/>
          </a:p>
          <a:p>
            <a:r>
              <a:rPr lang="zh-CN" altLang="en-US" sz="2800" b="1">
                <a:ea typeface="楷体_GB2312" pitchFamily="49" charset="-122"/>
              </a:rPr>
              <a:t>中三角经济圈是以</a:t>
            </a:r>
            <a:r>
              <a:rPr lang="zh-CN" altLang="en-US" sz="2800" b="1">
                <a:solidFill>
                  <a:srgbClr val="FF0000"/>
                </a:solidFill>
                <a:ea typeface="楷体_GB2312" pitchFamily="49" charset="-122"/>
              </a:rPr>
              <a:t>武汉、长沙、南昌</a:t>
            </a:r>
            <a:r>
              <a:rPr lang="zh-CN" altLang="en-US" sz="2800" b="1">
                <a:ea typeface="楷体_GB2312" pitchFamily="49" charset="-122"/>
              </a:rPr>
              <a:t>为中心的经济圈</a:t>
            </a:r>
            <a:endParaRPr lang="zh-CN" altLang="en-US" sz="2800" b="1">
              <a:ea typeface="楷体_GB2312" pitchFamily="49" charset="-122"/>
            </a:endParaRPr>
          </a:p>
        </p:txBody>
      </p:sp>
      <p:graphicFrame>
        <p:nvGraphicFramePr>
          <p:cNvPr id="2" name="图示 1"/>
          <p:cNvGraphicFramePr/>
          <p:nvPr/>
        </p:nvGraphicFramePr>
        <p:xfrm>
          <a:off x="835660" y="-861245"/>
          <a:ext cx="8065135" cy="1083945"/>
        </p:xfrm>
        <a:graphic>
          <a:graphicData uri="http://schemas.openxmlformats.org/drawingml/2006/diagram">
            <dgm:relIds xmlns:dgm="http://schemas.openxmlformats.org/drawingml/2006/diagram" xmlns:r="http://schemas.openxmlformats.org/officeDocument/2006/relationships" r:dm="rId26" r:lo="rId27" r:qs="rId28" r:cs="rId29"/>
          </a:graphicData>
        </a:graphic>
      </p:graphicFrame>
      <p:sp>
        <p:nvSpPr>
          <p:cNvPr id="36" name="TextBox 35"/>
          <p:cNvSpPr txBox="1">
            <a:spLocks noChangeArrowheads="1"/>
          </p:cNvSpPr>
          <p:nvPr/>
        </p:nvSpPr>
        <p:spPr bwMode="auto">
          <a:xfrm>
            <a:off x="1439228" y="1058043"/>
            <a:ext cx="6805612" cy="3415030"/>
          </a:xfrm>
          <a:prstGeom prst="rect">
            <a:avLst/>
          </a:prstGeom>
          <a:solidFill>
            <a:schemeClr val="bg1">
              <a:alpha val="70195"/>
            </a:schemeClr>
          </a:solidFill>
          <a:ln w="9525">
            <a:noFill/>
            <a:miter lim="800000"/>
          </a:ln>
        </p:spPr>
        <p:txBody>
          <a:bodyPr>
            <a:spAutoFit/>
          </a:bodyPr>
          <a:p>
            <a:r>
              <a:rPr lang="zh-CN" altLang="en-US" sz="3600" b="1">
                <a:latin typeface="楷体" panose="02010609060101010101" charset="-122"/>
                <a:ea typeface="楷体" panose="02010609060101010101" charset="-122"/>
                <a:cs typeface="楷体" panose="02010609060101010101" charset="-122"/>
              </a:rPr>
              <a:t>长江三角洲是</a:t>
            </a:r>
            <a:r>
              <a:rPr lang="en-US" altLang="zh-CN" sz="3600" b="1">
                <a:latin typeface="楷体" panose="02010609060101010101" charset="-122"/>
                <a:ea typeface="楷体" panose="02010609060101010101" charset="-122"/>
                <a:cs typeface="楷体" panose="02010609060101010101" charset="-122"/>
              </a:rPr>
              <a:t>——</a:t>
            </a:r>
            <a:endParaRPr lang="en-US" altLang="zh-CN" sz="3600" b="1">
              <a:latin typeface="楷体" panose="02010609060101010101" charset="-122"/>
              <a:ea typeface="楷体" panose="02010609060101010101" charset="-122"/>
              <a:cs typeface="楷体" panose="02010609060101010101" charset="-122"/>
            </a:endParaRPr>
          </a:p>
          <a:p>
            <a:r>
              <a:rPr lang="zh-CN" altLang="en-US" sz="3600" b="1">
                <a:latin typeface="楷体" panose="02010609060101010101" charset="-122"/>
                <a:ea typeface="楷体" panose="02010609060101010101" charset="-122"/>
                <a:cs typeface="楷体" panose="02010609060101010101" charset="-122"/>
              </a:rPr>
              <a:t>中国</a:t>
            </a:r>
            <a:r>
              <a:rPr lang="zh-CN" altLang="en-US" sz="3600" b="1">
                <a:solidFill>
                  <a:srgbClr val="FF0000"/>
                </a:solidFill>
                <a:latin typeface="楷体" panose="02010609060101010101" charset="-122"/>
                <a:ea typeface="楷体" panose="02010609060101010101" charset="-122"/>
                <a:cs typeface="楷体" panose="02010609060101010101" charset="-122"/>
              </a:rPr>
              <a:t>最大的经济圈</a:t>
            </a:r>
            <a:endParaRPr lang="en-US" altLang="zh-CN" sz="3600" b="1">
              <a:solidFill>
                <a:srgbClr val="FF0000"/>
              </a:solidFill>
              <a:latin typeface="楷体" panose="02010609060101010101" charset="-122"/>
              <a:ea typeface="楷体" panose="02010609060101010101" charset="-122"/>
              <a:cs typeface="楷体" panose="02010609060101010101" charset="-122"/>
            </a:endParaRPr>
          </a:p>
          <a:p>
            <a:r>
              <a:rPr lang="zh-CN" altLang="en-US" sz="3600" b="1">
                <a:latin typeface="楷体" panose="02010609060101010101" charset="-122"/>
                <a:ea typeface="楷体" panose="02010609060101010101" charset="-122"/>
                <a:cs typeface="楷体" panose="02010609060101010101" charset="-122"/>
              </a:rPr>
              <a:t>中国</a:t>
            </a:r>
            <a:r>
              <a:rPr lang="zh-CN" altLang="en-US" sz="3600" b="1">
                <a:solidFill>
                  <a:srgbClr val="FF0000"/>
                </a:solidFill>
                <a:latin typeface="楷体" panose="02010609060101010101" charset="-122"/>
                <a:ea typeface="楷体" panose="02010609060101010101" charset="-122"/>
                <a:cs typeface="楷体" panose="02010609060101010101" charset="-122"/>
              </a:rPr>
              <a:t>最大外贸出口基地</a:t>
            </a:r>
            <a:endParaRPr lang="en-US" altLang="zh-CN" sz="3600" b="1">
              <a:solidFill>
                <a:srgbClr val="FF0000"/>
              </a:solidFill>
              <a:latin typeface="楷体" panose="02010609060101010101" charset="-122"/>
              <a:ea typeface="楷体" panose="02010609060101010101" charset="-122"/>
              <a:cs typeface="楷体" panose="02010609060101010101" charset="-122"/>
            </a:endParaRPr>
          </a:p>
          <a:p>
            <a:r>
              <a:rPr lang="zh-CN" altLang="en-US" sz="3600" b="1">
                <a:latin typeface="楷体" panose="02010609060101010101" charset="-122"/>
                <a:ea typeface="楷体" panose="02010609060101010101" charset="-122"/>
                <a:cs typeface="楷体" panose="02010609060101010101" charset="-122"/>
              </a:rPr>
              <a:t>中国最密集吞吐量</a:t>
            </a:r>
            <a:r>
              <a:rPr lang="zh-CN" altLang="en-US" sz="3600" b="1">
                <a:solidFill>
                  <a:srgbClr val="FF0000"/>
                </a:solidFill>
                <a:latin typeface="楷体" panose="02010609060101010101" charset="-122"/>
                <a:ea typeface="楷体" panose="02010609060101010101" charset="-122"/>
                <a:cs typeface="楷体" panose="02010609060101010101" charset="-122"/>
              </a:rPr>
              <a:t>最大的港口</a:t>
            </a:r>
            <a:endParaRPr lang="en-US" altLang="zh-CN" sz="3600" b="1">
              <a:solidFill>
                <a:srgbClr val="FF0000"/>
              </a:solidFill>
              <a:latin typeface="楷体" panose="02010609060101010101" charset="-122"/>
              <a:ea typeface="楷体" panose="02010609060101010101" charset="-122"/>
              <a:cs typeface="楷体" panose="02010609060101010101" charset="-122"/>
            </a:endParaRPr>
          </a:p>
          <a:p>
            <a:r>
              <a:rPr lang="zh-CN" altLang="en-US" sz="3600" b="1">
                <a:latin typeface="楷体" panose="02010609060101010101" charset="-122"/>
                <a:ea typeface="楷体" panose="02010609060101010101" charset="-122"/>
                <a:cs typeface="楷体" panose="02010609060101010101" charset="-122"/>
              </a:rPr>
              <a:t>世界</a:t>
            </a:r>
            <a:r>
              <a:rPr lang="zh-CN" altLang="en-US" sz="3600" b="1">
                <a:solidFill>
                  <a:srgbClr val="FF0000"/>
                </a:solidFill>
                <a:latin typeface="楷体" panose="02010609060101010101" charset="-122"/>
                <a:ea typeface="楷体" panose="02010609060101010101" charset="-122"/>
                <a:cs typeface="楷体" panose="02010609060101010101" charset="-122"/>
              </a:rPr>
              <a:t>最大城市群</a:t>
            </a:r>
            <a:endParaRPr lang="en-US" altLang="zh-CN" sz="3600" b="1">
              <a:solidFill>
                <a:srgbClr val="FF0000"/>
              </a:solidFill>
              <a:latin typeface="楷体" panose="02010609060101010101" charset="-122"/>
              <a:ea typeface="楷体" panose="02010609060101010101" charset="-122"/>
              <a:cs typeface="楷体" panose="02010609060101010101" charset="-122"/>
            </a:endParaRPr>
          </a:p>
          <a:p>
            <a:r>
              <a:rPr lang="en-US" altLang="zh-CN" sz="3600" b="1">
                <a:latin typeface="楷体" panose="02010609060101010101" charset="-122"/>
                <a:ea typeface="楷体" panose="02010609060101010101" charset="-122"/>
                <a:cs typeface="楷体" panose="02010609060101010101" charset="-122"/>
              </a:rPr>
              <a:t>······</a:t>
            </a:r>
            <a:endParaRPr lang="zh-CN" altLang="en-US" sz="3600" b="1">
              <a:latin typeface="楷体" panose="02010609060101010101" charset="-122"/>
              <a:ea typeface="楷体" panose="02010609060101010101" charset="-122"/>
              <a:cs typeface="楷体" panose="02010609060101010101" charset="-122"/>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up)">
                                      <p:cBhvr>
                                        <p:cTn id="7" dur="500"/>
                                        <p:tgtEl>
                                          <p:spTgt spid="26"/>
                                        </p:tgtEl>
                                      </p:cBhvr>
                                    </p:animEffect>
                                  </p:childTnLst>
                                  <p:subTnLst>
                                    <p:set>
                                      <p:cBhvr override="childStyle">
                                        <p:cTn dur="1" fill="hold" display="0" masterRel="nextClick" afterEffect="1"/>
                                        <p:tgtEl>
                                          <p:spTgt spid="26"/>
                                        </p:tgtEl>
                                        <p:attrNameLst>
                                          <p:attrName>style.visibility</p:attrName>
                                        </p:attrNameLst>
                                      </p:cBhvr>
                                      <p:to>
                                        <p:strVal val="hidden"/>
                                      </p:to>
                                    </p:set>
                                  </p:sub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left)">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up)">
                                      <p:cBhvr>
                                        <p:cTn id="17" dur="5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up)">
                                      <p:cBhvr>
                                        <p:cTn id="22" dur="500"/>
                                        <p:tgtEl>
                                          <p:spTgt spid="36"/>
                                        </p:tgtEl>
                                      </p:cBhvr>
                                    </p:animEffect>
                                  </p:childTnLst>
                                  <p:subTnLst>
                                    <p:set>
                                      <p:cBhvr override="childStyle">
                                        <p:cTn dur="1" fill="hold" display="0" masterRel="nextClick" afterEffect="1"/>
                                        <p:tgtEl>
                                          <p:spTgt spid="3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36"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3" name="Picture 6" descr="图片2"/>
          <p:cNvPicPr>
            <a:picLocks noChangeAspect="1" noChangeArrowheads="1"/>
          </p:cNvPicPr>
          <p:nvPr/>
        </p:nvPicPr>
        <p:blipFill>
          <a:blip r:embed="rId1"/>
          <a:srcRect/>
          <a:stretch>
            <a:fillRect/>
          </a:stretch>
        </p:blipFill>
        <p:spPr bwMode="auto">
          <a:xfrm>
            <a:off x="-50800" y="-531495"/>
            <a:ext cx="9116695" cy="5618480"/>
          </a:xfrm>
          <a:prstGeom prst="rect">
            <a:avLst/>
          </a:prstGeom>
          <a:noFill/>
          <a:ln w="9525">
            <a:noFill/>
            <a:miter lim="800000"/>
            <a:headEnd/>
            <a:tailEnd/>
          </a:ln>
        </p:spPr>
      </p:pic>
      <p:sp>
        <p:nvSpPr>
          <p:cNvPr id="49154" name="TextBox 2"/>
          <p:cNvSpPr txBox="1">
            <a:spLocks noChangeArrowheads="1"/>
          </p:cNvSpPr>
          <p:nvPr/>
        </p:nvSpPr>
        <p:spPr bwMode="auto">
          <a:xfrm>
            <a:off x="1619250" y="3499300"/>
            <a:ext cx="6408738" cy="583565"/>
          </a:xfrm>
          <a:prstGeom prst="rect">
            <a:avLst/>
          </a:prstGeom>
          <a:noFill/>
          <a:ln w="9525">
            <a:noFill/>
            <a:miter lim="800000"/>
          </a:ln>
        </p:spPr>
        <p:txBody>
          <a:bodyPr>
            <a:spAutoFit/>
          </a:bodyPr>
          <a:lstStyle/>
          <a:p>
            <a:r>
              <a:rPr lang="zh-CN" altLang="en-US" sz="3200" b="1">
                <a:solidFill>
                  <a:schemeClr val="bg1"/>
                </a:solidFill>
                <a:latin typeface="Calibri" panose="020F0502020204030204" pitchFamily="34" charset="0"/>
              </a:rPr>
              <a:t>中国甘肃宁夏交界区黄土高原</a:t>
            </a:r>
            <a:endParaRPr lang="zh-CN" altLang="en-US" sz="3200" b="1">
              <a:solidFill>
                <a:schemeClr val="bg1"/>
              </a:solidFill>
              <a:latin typeface="Calibri" panose="020F0502020204030204" pitchFamily="34" charset="0"/>
            </a:endParaRPr>
          </a:p>
        </p:txBody>
      </p:sp>
      <p:pic>
        <p:nvPicPr>
          <p:cNvPr id="49155" name="图片 3" descr="人教社3.png"/>
          <p:cNvPicPr>
            <a:picLocks noChangeAspect="1"/>
          </p:cNvPicPr>
          <p:nvPr/>
        </p:nvPicPr>
        <p:blipFill>
          <a:blip r:embed="rId2"/>
          <a:srcRect/>
          <a:stretch>
            <a:fillRect/>
          </a:stretch>
        </p:blipFill>
        <p:spPr bwMode="auto">
          <a:xfrm>
            <a:off x="8281988" y="-667887"/>
            <a:ext cx="682625" cy="566737"/>
          </a:xfrm>
          <a:prstGeom prst="rect">
            <a:avLst/>
          </a:prstGeom>
          <a:noFill/>
          <a:ln w="9525">
            <a:noFill/>
            <a:miter lim="800000"/>
            <a:headEnd/>
            <a:tailEnd/>
          </a:ln>
        </p:spPr>
      </p:pic>
      <p:grpSp>
        <p:nvGrpSpPr>
          <p:cNvPr id="49156" name="Group 13"/>
          <p:cNvGrpSpPr/>
          <p:nvPr/>
        </p:nvGrpSpPr>
        <p:grpSpPr bwMode="auto">
          <a:xfrm>
            <a:off x="1647825" y="-427540"/>
            <a:ext cx="5961063" cy="6324600"/>
            <a:chOff x="1008" y="192"/>
            <a:chExt cx="3755" cy="3984"/>
          </a:xfrm>
        </p:grpSpPr>
        <p:pic>
          <p:nvPicPr>
            <p:cNvPr id="49184" name="Picture 11"/>
            <p:cNvPicPr>
              <a:picLocks noChangeAspect="1" noChangeArrowheads="1"/>
            </p:cNvPicPr>
            <p:nvPr/>
          </p:nvPicPr>
          <p:blipFill>
            <a:blip r:embed="rId3"/>
            <a:srcRect/>
            <a:stretch>
              <a:fillRect/>
            </a:stretch>
          </p:blipFill>
          <p:spPr bwMode="auto">
            <a:xfrm>
              <a:off x="1008" y="192"/>
              <a:ext cx="3755" cy="3984"/>
            </a:xfrm>
            <a:prstGeom prst="rect">
              <a:avLst/>
            </a:prstGeom>
            <a:noFill/>
            <a:ln w="9525">
              <a:noFill/>
              <a:miter lim="800000"/>
              <a:headEnd/>
              <a:tailEnd/>
            </a:ln>
          </p:spPr>
        </p:pic>
        <p:sp>
          <p:nvSpPr>
            <p:cNvPr id="49185" name="Oval 12"/>
            <p:cNvSpPr>
              <a:spLocks noChangeArrowheads="1"/>
            </p:cNvSpPr>
            <p:nvPr/>
          </p:nvSpPr>
          <p:spPr bwMode="auto">
            <a:xfrm>
              <a:off x="3840" y="1728"/>
              <a:ext cx="336" cy="336"/>
            </a:xfrm>
            <a:prstGeom prst="ellipse">
              <a:avLst/>
            </a:prstGeom>
            <a:noFill/>
            <a:ln w="19050">
              <a:solidFill>
                <a:srgbClr val="FF0000"/>
              </a:solidFill>
              <a:round/>
            </a:ln>
          </p:spPr>
          <p:txBody>
            <a:bodyPr wrap="none" anchor="ctr"/>
            <a:lstStyle/>
            <a:p>
              <a:endParaRPr lang="zh-CN" altLang="en-US"/>
            </a:p>
          </p:txBody>
        </p:sp>
      </p:grpSp>
      <p:sp>
        <p:nvSpPr>
          <p:cNvPr id="49157" name="Freeform 12"/>
          <p:cNvSpPr/>
          <p:nvPr/>
        </p:nvSpPr>
        <p:spPr bwMode="auto">
          <a:xfrm>
            <a:off x="3375025" y="1964823"/>
            <a:ext cx="3155950" cy="1023937"/>
          </a:xfrm>
          <a:custGeom>
            <a:avLst/>
            <a:gdLst>
              <a:gd name="T0" fmla="*/ 2147483647 w 2132"/>
              <a:gd name="T1" fmla="*/ 2147483647 h 692"/>
              <a:gd name="T2" fmla="*/ 2147483647 w 2132"/>
              <a:gd name="T3" fmla="*/ 2147483647 h 692"/>
              <a:gd name="T4" fmla="*/ 2147483647 w 2132"/>
              <a:gd name="T5" fmla="*/ 2147483647 h 692"/>
              <a:gd name="T6" fmla="*/ 2147483647 w 2132"/>
              <a:gd name="T7" fmla="*/ 2147483647 h 692"/>
              <a:gd name="T8" fmla="*/ 2147483647 w 2132"/>
              <a:gd name="T9" fmla="*/ 2147483647 h 692"/>
              <a:gd name="T10" fmla="*/ 2147483647 w 2132"/>
              <a:gd name="T11" fmla="*/ 2147483647 h 692"/>
              <a:gd name="T12" fmla="*/ 2147483647 w 2132"/>
              <a:gd name="T13" fmla="*/ 2147483647 h 692"/>
              <a:gd name="T14" fmla="*/ 2147483647 w 2132"/>
              <a:gd name="T15" fmla="*/ 2147483647 h 692"/>
              <a:gd name="T16" fmla="*/ 2147483647 w 2132"/>
              <a:gd name="T17" fmla="*/ 2147483647 h 692"/>
              <a:gd name="T18" fmla="*/ 2147483647 w 2132"/>
              <a:gd name="T19" fmla="*/ 2147483647 h 692"/>
              <a:gd name="T20" fmla="*/ 2147483647 w 2132"/>
              <a:gd name="T21" fmla="*/ 2147483647 h 692"/>
              <a:gd name="T22" fmla="*/ 2147483647 w 2132"/>
              <a:gd name="T23" fmla="*/ 2147483647 h 692"/>
              <a:gd name="T24" fmla="*/ 2147483647 w 2132"/>
              <a:gd name="T25" fmla="*/ 2147483647 h 692"/>
              <a:gd name="T26" fmla="*/ 2147483647 w 2132"/>
              <a:gd name="T27" fmla="*/ 2147483647 h 692"/>
              <a:gd name="T28" fmla="*/ 2147483647 w 2132"/>
              <a:gd name="T29" fmla="*/ 2147483647 h 692"/>
              <a:gd name="T30" fmla="*/ 2147483647 w 2132"/>
              <a:gd name="T31" fmla="*/ 2147483647 h 692"/>
              <a:gd name="T32" fmla="*/ 2147483647 w 2132"/>
              <a:gd name="T33" fmla="*/ 2147483647 h 692"/>
              <a:gd name="T34" fmla="*/ 2147483647 w 2132"/>
              <a:gd name="T35" fmla="*/ 2147483647 h 692"/>
              <a:gd name="T36" fmla="*/ 2147483647 w 2132"/>
              <a:gd name="T37" fmla="*/ 2147483647 h 692"/>
              <a:gd name="T38" fmla="*/ 2147483647 w 2132"/>
              <a:gd name="T39" fmla="*/ 2147483647 h 692"/>
              <a:gd name="T40" fmla="*/ 2147483647 w 2132"/>
              <a:gd name="T41" fmla="*/ 2147483647 h 692"/>
              <a:gd name="T42" fmla="*/ 2147483647 w 2132"/>
              <a:gd name="T43" fmla="*/ 2147483647 h 692"/>
              <a:gd name="T44" fmla="*/ 2147483647 w 2132"/>
              <a:gd name="T45" fmla="*/ 2147483647 h 692"/>
              <a:gd name="T46" fmla="*/ 2147483647 w 2132"/>
              <a:gd name="T47" fmla="*/ 2147483647 h 692"/>
              <a:gd name="T48" fmla="*/ 2147483647 w 2132"/>
              <a:gd name="T49" fmla="*/ 2147483647 h 692"/>
              <a:gd name="T50" fmla="*/ 2147483647 w 2132"/>
              <a:gd name="T51" fmla="*/ 2147483647 h 692"/>
              <a:gd name="T52" fmla="*/ 2147483647 w 2132"/>
              <a:gd name="T53" fmla="*/ 2147483647 h 692"/>
              <a:gd name="T54" fmla="*/ 2147483647 w 2132"/>
              <a:gd name="T55" fmla="*/ 2147483647 h 692"/>
              <a:gd name="T56" fmla="*/ 2147483647 w 2132"/>
              <a:gd name="T57" fmla="*/ 2147483647 h 692"/>
              <a:gd name="T58" fmla="*/ 2147483647 w 2132"/>
              <a:gd name="T59" fmla="*/ 2147483647 h 692"/>
              <a:gd name="T60" fmla="*/ 2147483647 w 2132"/>
              <a:gd name="T61" fmla="*/ 2147483647 h 692"/>
              <a:gd name="T62" fmla="*/ 2147483647 w 2132"/>
              <a:gd name="T63" fmla="*/ 2147483647 h 692"/>
              <a:gd name="T64" fmla="*/ 2147483647 w 2132"/>
              <a:gd name="T65" fmla="*/ 2147483647 h 692"/>
              <a:gd name="T66" fmla="*/ 2147483647 w 2132"/>
              <a:gd name="T67" fmla="*/ 2147483647 h 692"/>
              <a:gd name="T68" fmla="*/ 2147483647 w 2132"/>
              <a:gd name="T69" fmla="*/ 2147483647 h 692"/>
              <a:gd name="T70" fmla="*/ 2147483647 w 2132"/>
              <a:gd name="T71" fmla="*/ 2147483647 h 6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132"/>
              <a:gd name="T109" fmla="*/ 0 h 692"/>
              <a:gd name="T110" fmla="*/ 2132 w 2132"/>
              <a:gd name="T111" fmla="*/ 692 h 692"/>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132" h="692">
                <a:moveTo>
                  <a:pt x="0" y="76"/>
                </a:moveTo>
                <a:cubicBezTo>
                  <a:pt x="19" y="48"/>
                  <a:pt x="21" y="60"/>
                  <a:pt x="8" y="40"/>
                </a:cubicBezTo>
                <a:cubicBezTo>
                  <a:pt x="17" y="12"/>
                  <a:pt x="8" y="19"/>
                  <a:pt x="28" y="12"/>
                </a:cubicBezTo>
                <a:cubicBezTo>
                  <a:pt x="62" y="16"/>
                  <a:pt x="88" y="21"/>
                  <a:pt x="124" y="24"/>
                </a:cubicBezTo>
                <a:cubicBezTo>
                  <a:pt x="146" y="31"/>
                  <a:pt x="170" y="29"/>
                  <a:pt x="192" y="36"/>
                </a:cubicBezTo>
                <a:cubicBezTo>
                  <a:pt x="205" y="32"/>
                  <a:pt x="230" y="22"/>
                  <a:pt x="240" y="16"/>
                </a:cubicBezTo>
                <a:cubicBezTo>
                  <a:pt x="248" y="11"/>
                  <a:pt x="264" y="0"/>
                  <a:pt x="264" y="0"/>
                </a:cubicBezTo>
                <a:cubicBezTo>
                  <a:pt x="291" y="3"/>
                  <a:pt x="309" y="9"/>
                  <a:pt x="332" y="24"/>
                </a:cubicBezTo>
                <a:cubicBezTo>
                  <a:pt x="344" y="41"/>
                  <a:pt x="340" y="57"/>
                  <a:pt x="360" y="64"/>
                </a:cubicBezTo>
                <a:cubicBezTo>
                  <a:pt x="366" y="82"/>
                  <a:pt x="385" y="82"/>
                  <a:pt x="400" y="92"/>
                </a:cubicBezTo>
                <a:cubicBezTo>
                  <a:pt x="415" y="136"/>
                  <a:pt x="390" y="71"/>
                  <a:pt x="416" y="112"/>
                </a:cubicBezTo>
                <a:cubicBezTo>
                  <a:pt x="424" y="125"/>
                  <a:pt x="425" y="165"/>
                  <a:pt x="436" y="176"/>
                </a:cubicBezTo>
                <a:cubicBezTo>
                  <a:pt x="438" y="178"/>
                  <a:pt x="464" y="184"/>
                  <a:pt x="464" y="184"/>
                </a:cubicBezTo>
                <a:cubicBezTo>
                  <a:pt x="477" y="193"/>
                  <a:pt x="483" y="203"/>
                  <a:pt x="496" y="212"/>
                </a:cubicBezTo>
                <a:cubicBezTo>
                  <a:pt x="505" y="240"/>
                  <a:pt x="503" y="250"/>
                  <a:pt x="532" y="260"/>
                </a:cubicBezTo>
                <a:cubicBezTo>
                  <a:pt x="535" y="277"/>
                  <a:pt x="541" y="288"/>
                  <a:pt x="536" y="304"/>
                </a:cubicBezTo>
                <a:cubicBezTo>
                  <a:pt x="539" y="312"/>
                  <a:pt x="545" y="319"/>
                  <a:pt x="548" y="328"/>
                </a:cubicBezTo>
                <a:cubicBezTo>
                  <a:pt x="555" y="351"/>
                  <a:pt x="557" y="381"/>
                  <a:pt x="560" y="404"/>
                </a:cubicBezTo>
                <a:cubicBezTo>
                  <a:pt x="559" y="419"/>
                  <a:pt x="559" y="433"/>
                  <a:pt x="556" y="448"/>
                </a:cubicBezTo>
                <a:cubicBezTo>
                  <a:pt x="555" y="456"/>
                  <a:pt x="548" y="472"/>
                  <a:pt x="548" y="472"/>
                </a:cubicBezTo>
                <a:cubicBezTo>
                  <a:pt x="552" y="499"/>
                  <a:pt x="553" y="528"/>
                  <a:pt x="576" y="544"/>
                </a:cubicBezTo>
                <a:cubicBezTo>
                  <a:pt x="596" y="575"/>
                  <a:pt x="577" y="538"/>
                  <a:pt x="580" y="568"/>
                </a:cubicBezTo>
                <a:cubicBezTo>
                  <a:pt x="582" y="588"/>
                  <a:pt x="592" y="601"/>
                  <a:pt x="608" y="612"/>
                </a:cubicBezTo>
                <a:cubicBezTo>
                  <a:pt x="612" y="611"/>
                  <a:pt x="618" y="611"/>
                  <a:pt x="620" y="608"/>
                </a:cubicBezTo>
                <a:cubicBezTo>
                  <a:pt x="625" y="601"/>
                  <a:pt x="637" y="569"/>
                  <a:pt x="640" y="560"/>
                </a:cubicBezTo>
                <a:cubicBezTo>
                  <a:pt x="648" y="585"/>
                  <a:pt x="640" y="624"/>
                  <a:pt x="632" y="648"/>
                </a:cubicBezTo>
                <a:cubicBezTo>
                  <a:pt x="642" y="677"/>
                  <a:pt x="633" y="667"/>
                  <a:pt x="652" y="680"/>
                </a:cubicBezTo>
                <a:cubicBezTo>
                  <a:pt x="715" y="673"/>
                  <a:pt x="666" y="668"/>
                  <a:pt x="716" y="660"/>
                </a:cubicBezTo>
                <a:cubicBezTo>
                  <a:pt x="720" y="657"/>
                  <a:pt x="723" y="651"/>
                  <a:pt x="728" y="652"/>
                </a:cubicBezTo>
                <a:cubicBezTo>
                  <a:pt x="729" y="652"/>
                  <a:pt x="738" y="683"/>
                  <a:pt x="744" y="692"/>
                </a:cubicBezTo>
                <a:cubicBezTo>
                  <a:pt x="777" y="670"/>
                  <a:pt x="749" y="673"/>
                  <a:pt x="808" y="668"/>
                </a:cubicBezTo>
                <a:cubicBezTo>
                  <a:pt x="821" y="648"/>
                  <a:pt x="820" y="645"/>
                  <a:pt x="816" y="620"/>
                </a:cubicBezTo>
                <a:cubicBezTo>
                  <a:pt x="817" y="616"/>
                  <a:pt x="824" y="589"/>
                  <a:pt x="832" y="584"/>
                </a:cubicBezTo>
                <a:cubicBezTo>
                  <a:pt x="839" y="580"/>
                  <a:pt x="848" y="579"/>
                  <a:pt x="856" y="576"/>
                </a:cubicBezTo>
                <a:cubicBezTo>
                  <a:pt x="860" y="575"/>
                  <a:pt x="868" y="572"/>
                  <a:pt x="868" y="572"/>
                </a:cubicBezTo>
                <a:cubicBezTo>
                  <a:pt x="861" y="561"/>
                  <a:pt x="852" y="536"/>
                  <a:pt x="852" y="536"/>
                </a:cubicBezTo>
                <a:cubicBezTo>
                  <a:pt x="860" y="511"/>
                  <a:pt x="850" y="531"/>
                  <a:pt x="864" y="536"/>
                </a:cubicBezTo>
                <a:cubicBezTo>
                  <a:pt x="868" y="538"/>
                  <a:pt x="872" y="533"/>
                  <a:pt x="876" y="532"/>
                </a:cubicBezTo>
                <a:cubicBezTo>
                  <a:pt x="886" y="517"/>
                  <a:pt x="875" y="502"/>
                  <a:pt x="888" y="496"/>
                </a:cubicBezTo>
                <a:cubicBezTo>
                  <a:pt x="897" y="492"/>
                  <a:pt x="907" y="493"/>
                  <a:pt x="916" y="492"/>
                </a:cubicBezTo>
                <a:cubicBezTo>
                  <a:pt x="936" y="485"/>
                  <a:pt x="963" y="490"/>
                  <a:pt x="984" y="488"/>
                </a:cubicBezTo>
                <a:cubicBezTo>
                  <a:pt x="1001" y="482"/>
                  <a:pt x="1002" y="470"/>
                  <a:pt x="1020" y="476"/>
                </a:cubicBezTo>
                <a:cubicBezTo>
                  <a:pt x="1027" y="471"/>
                  <a:pt x="1038" y="470"/>
                  <a:pt x="1044" y="464"/>
                </a:cubicBezTo>
                <a:cubicBezTo>
                  <a:pt x="1047" y="461"/>
                  <a:pt x="1045" y="455"/>
                  <a:pt x="1048" y="452"/>
                </a:cubicBezTo>
                <a:cubicBezTo>
                  <a:pt x="1056" y="442"/>
                  <a:pt x="1069" y="442"/>
                  <a:pt x="1080" y="440"/>
                </a:cubicBezTo>
                <a:cubicBezTo>
                  <a:pt x="1085" y="424"/>
                  <a:pt x="1090" y="417"/>
                  <a:pt x="1104" y="408"/>
                </a:cubicBezTo>
                <a:cubicBezTo>
                  <a:pt x="1131" y="412"/>
                  <a:pt x="1150" y="410"/>
                  <a:pt x="1176" y="404"/>
                </a:cubicBezTo>
                <a:cubicBezTo>
                  <a:pt x="1182" y="385"/>
                  <a:pt x="1189" y="364"/>
                  <a:pt x="1200" y="348"/>
                </a:cubicBezTo>
                <a:cubicBezTo>
                  <a:pt x="1212" y="300"/>
                  <a:pt x="1267" y="314"/>
                  <a:pt x="1308" y="308"/>
                </a:cubicBezTo>
                <a:cubicBezTo>
                  <a:pt x="1328" y="309"/>
                  <a:pt x="1348" y="309"/>
                  <a:pt x="1368" y="312"/>
                </a:cubicBezTo>
                <a:cubicBezTo>
                  <a:pt x="1381" y="314"/>
                  <a:pt x="1404" y="324"/>
                  <a:pt x="1404" y="324"/>
                </a:cubicBezTo>
                <a:cubicBezTo>
                  <a:pt x="1408" y="336"/>
                  <a:pt x="1427" y="352"/>
                  <a:pt x="1440" y="356"/>
                </a:cubicBezTo>
                <a:cubicBezTo>
                  <a:pt x="1488" y="340"/>
                  <a:pt x="1451" y="343"/>
                  <a:pt x="1468" y="360"/>
                </a:cubicBezTo>
                <a:cubicBezTo>
                  <a:pt x="1470" y="362"/>
                  <a:pt x="1496" y="368"/>
                  <a:pt x="1496" y="368"/>
                </a:cubicBezTo>
                <a:cubicBezTo>
                  <a:pt x="1502" y="392"/>
                  <a:pt x="1495" y="382"/>
                  <a:pt x="1524" y="392"/>
                </a:cubicBezTo>
                <a:cubicBezTo>
                  <a:pt x="1528" y="393"/>
                  <a:pt x="1536" y="396"/>
                  <a:pt x="1536" y="396"/>
                </a:cubicBezTo>
                <a:cubicBezTo>
                  <a:pt x="1539" y="412"/>
                  <a:pt x="1536" y="428"/>
                  <a:pt x="1560" y="412"/>
                </a:cubicBezTo>
                <a:cubicBezTo>
                  <a:pt x="1564" y="410"/>
                  <a:pt x="1561" y="403"/>
                  <a:pt x="1564" y="400"/>
                </a:cubicBezTo>
                <a:cubicBezTo>
                  <a:pt x="1570" y="394"/>
                  <a:pt x="1581" y="393"/>
                  <a:pt x="1588" y="388"/>
                </a:cubicBezTo>
                <a:cubicBezTo>
                  <a:pt x="1598" y="359"/>
                  <a:pt x="1603" y="369"/>
                  <a:pt x="1584" y="356"/>
                </a:cubicBezTo>
                <a:cubicBezTo>
                  <a:pt x="1590" y="334"/>
                  <a:pt x="1596" y="339"/>
                  <a:pt x="1616" y="332"/>
                </a:cubicBezTo>
                <a:cubicBezTo>
                  <a:pt x="1634" y="305"/>
                  <a:pt x="1665" y="321"/>
                  <a:pt x="1688" y="336"/>
                </a:cubicBezTo>
                <a:cubicBezTo>
                  <a:pt x="1705" y="361"/>
                  <a:pt x="1696" y="360"/>
                  <a:pt x="1728" y="368"/>
                </a:cubicBezTo>
                <a:cubicBezTo>
                  <a:pt x="1787" y="361"/>
                  <a:pt x="1747" y="360"/>
                  <a:pt x="1784" y="348"/>
                </a:cubicBezTo>
                <a:cubicBezTo>
                  <a:pt x="1792" y="325"/>
                  <a:pt x="1782" y="346"/>
                  <a:pt x="1800" y="328"/>
                </a:cubicBezTo>
                <a:cubicBezTo>
                  <a:pt x="1818" y="310"/>
                  <a:pt x="1805" y="302"/>
                  <a:pt x="1836" y="292"/>
                </a:cubicBezTo>
                <a:cubicBezTo>
                  <a:pt x="1843" y="285"/>
                  <a:pt x="1853" y="279"/>
                  <a:pt x="1860" y="272"/>
                </a:cubicBezTo>
                <a:cubicBezTo>
                  <a:pt x="1878" y="254"/>
                  <a:pt x="1888" y="212"/>
                  <a:pt x="1896" y="188"/>
                </a:cubicBezTo>
                <a:cubicBezTo>
                  <a:pt x="1898" y="181"/>
                  <a:pt x="1915" y="178"/>
                  <a:pt x="1920" y="176"/>
                </a:cubicBezTo>
                <a:cubicBezTo>
                  <a:pt x="1932" y="170"/>
                  <a:pt x="1945" y="164"/>
                  <a:pt x="1956" y="156"/>
                </a:cubicBezTo>
                <a:cubicBezTo>
                  <a:pt x="1975" y="157"/>
                  <a:pt x="1993" y="158"/>
                  <a:pt x="2012" y="160"/>
                </a:cubicBezTo>
                <a:cubicBezTo>
                  <a:pt x="2041" y="163"/>
                  <a:pt x="2067" y="180"/>
                  <a:pt x="2096" y="184"/>
                </a:cubicBezTo>
                <a:cubicBezTo>
                  <a:pt x="2115" y="196"/>
                  <a:pt x="2103" y="192"/>
                  <a:pt x="2132" y="192"/>
                </a:cubicBezTo>
              </a:path>
            </a:pathLst>
          </a:custGeom>
          <a:noFill/>
          <a:ln w="25400">
            <a:solidFill>
              <a:srgbClr val="000080"/>
            </a:solidFill>
            <a:round/>
          </a:ln>
        </p:spPr>
        <p:txBody>
          <a:bodyPr/>
          <a:lstStyle/>
          <a:p>
            <a:endParaRPr lang="zh-CN" altLang="en-US"/>
          </a:p>
        </p:txBody>
      </p:sp>
      <p:grpSp>
        <p:nvGrpSpPr>
          <p:cNvPr id="49158" name="组合 8198"/>
          <p:cNvGrpSpPr/>
          <p:nvPr/>
        </p:nvGrpSpPr>
        <p:grpSpPr bwMode="auto">
          <a:xfrm>
            <a:off x="5189220" y="1192028"/>
            <a:ext cx="1349058" cy="2416175"/>
            <a:chOff x="5231130" y="1772603"/>
            <a:chExt cx="1349058" cy="2416175"/>
          </a:xfrm>
        </p:grpSpPr>
        <p:sp>
          <p:nvSpPr>
            <p:cNvPr id="49182" name="Freeform 15"/>
            <p:cNvSpPr/>
            <p:nvPr/>
          </p:nvSpPr>
          <p:spPr bwMode="auto">
            <a:xfrm>
              <a:off x="5980113" y="1772603"/>
              <a:ext cx="600075" cy="1052512"/>
            </a:xfrm>
            <a:custGeom>
              <a:avLst/>
              <a:gdLst>
                <a:gd name="T0" fmla="*/ 2147483647 w 415"/>
                <a:gd name="T1" fmla="*/ 2147483647 h 728"/>
                <a:gd name="T2" fmla="*/ 2147483647 w 415"/>
                <a:gd name="T3" fmla="*/ 2147483647 h 728"/>
                <a:gd name="T4" fmla="*/ 2147483647 w 415"/>
                <a:gd name="T5" fmla="*/ 2147483647 h 728"/>
                <a:gd name="T6" fmla="*/ 2147483647 w 415"/>
                <a:gd name="T7" fmla="*/ 2147483647 h 728"/>
                <a:gd name="T8" fmla="*/ 2147483647 w 415"/>
                <a:gd name="T9" fmla="*/ 2147483647 h 728"/>
                <a:gd name="T10" fmla="*/ 2147483647 w 415"/>
                <a:gd name="T11" fmla="*/ 2147483647 h 728"/>
                <a:gd name="T12" fmla="*/ 2147483647 w 415"/>
                <a:gd name="T13" fmla="*/ 2147483647 h 728"/>
                <a:gd name="T14" fmla="*/ 2147483647 w 415"/>
                <a:gd name="T15" fmla="*/ 2147483647 h 728"/>
                <a:gd name="T16" fmla="*/ 2147483647 w 415"/>
                <a:gd name="T17" fmla="*/ 2147483647 h 728"/>
                <a:gd name="T18" fmla="*/ 2147483647 w 415"/>
                <a:gd name="T19" fmla="*/ 0 h 728"/>
                <a:gd name="T20" fmla="*/ 2147483647 w 415"/>
                <a:gd name="T21" fmla="*/ 2147483647 h 728"/>
                <a:gd name="T22" fmla="*/ 2147483647 w 415"/>
                <a:gd name="T23" fmla="*/ 2147483647 h 728"/>
                <a:gd name="T24" fmla="*/ 2147483647 w 415"/>
                <a:gd name="T25" fmla="*/ 2147483647 h 728"/>
                <a:gd name="T26" fmla="*/ 2147483647 w 415"/>
                <a:gd name="T27" fmla="*/ 2147483647 h 728"/>
                <a:gd name="T28" fmla="*/ 2147483647 w 415"/>
                <a:gd name="T29" fmla="*/ 2147483647 h 728"/>
                <a:gd name="T30" fmla="*/ 2147483647 w 415"/>
                <a:gd name="T31" fmla="*/ 2147483647 h 728"/>
                <a:gd name="T32" fmla="*/ 2147483647 w 415"/>
                <a:gd name="T33" fmla="*/ 2147483647 h 728"/>
                <a:gd name="T34" fmla="*/ 2147483647 w 415"/>
                <a:gd name="T35" fmla="*/ 2147483647 h 728"/>
                <a:gd name="T36" fmla="*/ 2147483647 w 415"/>
                <a:gd name="T37" fmla="*/ 2147483647 h 728"/>
                <a:gd name="T38" fmla="*/ 0 w 415"/>
                <a:gd name="T39" fmla="*/ 2147483647 h 728"/>
                <a:gd name="T40" fmla="*/ 2147483647 w 415"/>
                <a:gd name="T41" fmla="*/ 2147483647 h 728"/>
                <a:gd name="T42" fmla="*/ 2147483647 w 415"/>
                <a:gd name="T43" fmla="*/ 2147483647 h 728"/>
                <a:gd name="T44" fmla="*/ 2147483647 w 415"/>
                <a:gd name="T45" fmla="*/ 2147483647 h 728"/>
                <a:gd name="T46" fmla="*/ 2147483647 w 415"/>
                <a:gd name="T47" fmla="*/ 2147483647 h 728"/>
                <a:gd name="T48" fmla="*/ 2147483647 w 415"/>
                <a:gd name="T49" fmla="*/ 2147483647 h 728"/>
                <a:gd name="T50" fmla="*/ 2147483647 w 415"/>
                <a:gd name="T51" fmla="*/ 2147483647 h 728"/>
                <a:gd name="T52" fmla="*/ 2147483647 w 415"/>
                <a:gd name="T53" fmla="*/ 2147483647 h 728"/>
                <a:gd name="T54" fmla="*/ 2147483647 w 415"/>
                <a:gd name="T55" fmla="*/ 2147483647 h 728"/>
                <a:gd name="T56" fmla="*/ 2147483647 w 415"/>
                <a:gd name="T57" fmla="*/ 2147483647 h 728"/>
                <a:gd name="T58" fmla="*/ 2147483647 w 415"/>
                <a:gd name="T59" fmla="*/ 2147483647 h 728"/>
                <a:gd name="T60" fmla="*/ 2147483647 w 415"/>
                <a:gd name="T61" fmla="*/ 2147483647 h 728"/>
                <a:gd name="T62" fmla="*/ 2147483647 w 415"/>
                <a:gd name="T63" fmla="*/ 2147483647 h 728"/>
                <a:gd name="T64" fmla="*/ 2147483647 w 415"/>
                <a:gd name="T65" fmla="*/ 2147483647 h 728"/>
                <a:gd name="T66" fmla="*/ 2147483647 w 415"/>
                <a:gd name="T67" fmla="*/ 2147483647 h 728"/>
                <a:gd name="T68" fmla="*/ 2147483647 w 415"/>
                <a:gd name="T69" fmla="*/ 2147483647 h 728"/>
                <a:gd name="T70" fmla="*/ 2147483647 w 415"/>
                <a:gd name="T71" fmla="*/ 2147483647 h 728"/>
                <a:gd name="T72" fmla="*/ 2147483647 w 415"/>
                <a:gd name="T73" fmla="*/ 2147483647 h 728"/>
                <a:gd name="T74" fmla="*/ 2147483647 w 415"/>
                <a:gd name="T75" fmla="*/ 2147483647 h 728"/>
                <a:gd name="T76" fmla="*/ 2147483647 w 415"/>
                <a:gd name="T77" fmla="*/ 2147483647 h 728"/>
                <a:gd name="T78" fmla="*/ 2147483647 w 415"/>
                <a:gd name="T79" fmla="*/ 2147483647 h 728"/>
                <a:gd name="T80" fmla="*/ 2147483647 w 415"/>
                <a:gd name="T81" fmla="*/ 2147483647 h 728"/>
                <a:gd name="T82" fmla="*/ 2147483647 w 415"/>
                <a:gd name="T83" fmla="*/ 2147483647 h 728"/>
                <a:gd name="T84" fmla="*/ 2147483647 w 415"/>
                <a:gd name="T85" fmla="*/ 2147483647 h 728"/>
                <a:gd name="T86" fmla="*/ 2147483647 w 415"/>
                <a:gd name="T87" fmla="*/ 2147483647 h 728"/>
                <a:gd name="T88" fmla="*/ 2147483647 w 415"/>
                <a:gd name="T89" fmla="*/ 2147483647 h 728"/>
                <a:gd name="T90" fmla="*/ 2147483647 w 415"/>
                <a:gd name="T91" fmla="*/ 2147483647 h 728"/>
                <a:gd name="T92" fmla="*/ 2147483647 w 415"/>
                <a:gd name="T93" fmla="*/ 2147483647 h 728"/>
                <a:gd name="T94" fmla="*/ 2147483647 w 415"/>
                <a:gd name="T95" fmla="*/ 2147483647 h 728"/>
                <a:gd name="T96" fmla="*/ 2147483647 w 415"/>
                <a:gd name="T97" fmla="*/ 2147483647 h 728"/>
                <a:gd name="T98" fmla="*/ 2147483647 w 415"/>
                <a:gd name="T99" fmla="*/ 2147483647 h 728"/>
                <a:gd name="T100" fmla="*/ 2147483647 w 415"/>
                <a:gd name="T101" fmla="*/ 2147483647 h 728"/>
                <a:gd name="T102" fmla="*/ 2147483647 w 415"/>
                <a:gd name="T103" fmla="*/ 2147483647 h 728"/>
                <a:gd name="T104" fmla="*/ 2147483647 w 415"/>
                <a:gd name="T105" fmla="*/ 2147483647 h 728"/>
                <a:gd name="T106" fmla="*/ 2147483647 w 415"/>
                <a:gd name="T107" fmla="*/ 2147483647 h 728"/>
                <a:gd name="T108" fmla="*/ 2147483647 w 415"/>
                <a:gd name="T109" fmla="*/ 2147483647 h 728"/>
                <a:gd name="T110" fmla="*/ 2147483647 w 415"/>
                <a:gd name="T111" fmla="*/ 2147483647 h 728"/>
                <a:gd name="T112" fmla="*/ 2147483647 w 415"/>
                <a:gd name="T113" fmla="*/ 2147483647 h 728"/>
                <a:gd name="T114" fmla="*/ 2147483647 w 415"/>
                <a:gd name="T115" fmla="*/ 2147483647 h 72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15"/>
                <a:gd name="T175" fmla="*/ 0 h 728"/>
                <a:gd name="T176" fmla="*/ 415 w 415"/>
                <a:gd name="T177" fmla="*/ 728 h 72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15" h="728">
                  <a:moveTo>
                    <a:pt x="396" y="52"/>
                  </a:moveTo>
                  <a:cubicBezTo>
                    <a:pt x="363" y="63"/>
                    <a:pt x="415" y="46"/>
                    <a:pt x="352" y="60"/>
                  </a:cubicBezTo>
                  <a:cubicBezTo>
                    <a:pt x="344" y="62"/>
                    <a:pt x="328" y="68"/>
                    <a:pt x="328" y="68"/>
                  </a:cubicBezTo>
                  <a:cubicBezTo>
                    <a:pt x="318" y="82"/>
                    <a:pt x="308" y="84"/>
                    <a:pt x="296" y="96"/>
                  </a:cubicBezTo>
                  <a:cubicBezTo>
                    <a:pt x="292" y="109"/>
                    <a:pt x="268" y="124"/>
                    <a:pt x="268" y="124"/>
                  </a:cubicBezTo>
                  <a:cubicBezTo>
                    <a:pt x="260" y="147"/>
                    <a:pt x="251" y="148"/>
                    <a:pt x="232" y="160"/>
                  </a:cubicBezTo>
                  <a:cubicBezTo>
                    <a:pt x="207" y="152"/>
                    <a:pt x="231" y="160"/>
                    <a:pt x="240" y="140"/>
                  </a:cubicBezTo>
                  <a:cubicBezTo>
                    <a:pt x="243" y="132"/>
                    <a:pt x="248" y="116"/>
                    <a:pt x="248" y="116"/>
                  </a:cubicBezTo>
                  <a:cubicBezTo>
                    <a:pt x="223" y="108"/>
                    <a:pt x="227" y="78"/>
                    <a:pt x="248" y="64"/>
                  </a:cubicBezTo>
                  <a:cubicBezTo>
                    <a:pt x="257" y="37"/>
                    <a:pt x="251" y="15"/>
                    <a:pt x="228" y="0"/>
                  </a:cubicBezTo>
                  <a:cubicBezTo>
                    <a:pt x="203" y="5"/>
                    <a:pt x="190" y="10"/>
                    <a:pt x="172" y="28"/>
                  </a:cubicBezTo>
                  <a:cubicBezTo>
                    <a:pt x="171" y="35"/>
                    <a:pt x="172" y="42"/>
                    <a:pt x="168" y="48"/>
                  </a:cubicBezTo>
                  <a:cubicBezTo>
                    <a:pt x="166" y="52"/>
                    <a:pt x="159" y="49"/>
                    <a:pt x="156" y="52"/>
                  </a:cubicBezTo>
                  <a:cubicBezTo>
                    <a:pt x="136" y="77"/>
                    <a:pt x="169" y="62"/>
                    <a:pt x="140" y="72"/>
                  </a:cubicBezTo>
                  <a:cubicBezTo>
                    <a:pt x="137" y="76"/>
                    <a:pt x="136" y="81"/>
                    <a:pt x="132" y="84"/>
                  </a:cubicBezTo>
                  <a:cubicBezTo>
                    <a:pt x="125" y="88"/>
                    <a:pt x="108" y="92"/>
                    <a:pt x="108" y="92"/>
                  </a:cubicBezTo>
                  <a:cubicBezTo>
                    <a:pt x="103" y="127"/>
                    <a:pt x="82" y="152"/>
                    <a:pt x="52" y="172"/>
                  </a:cubicBezTo>
                  <a:cubicBezTo>
                    <a:pt x="43" y="170"/>
                    <a:pt x="21" y="163"/>
                    <a:pt x="12" y="172"/>
                  </a:cubicBezTo>
                  <a:cubicBezTo>
                    <a:pt x="6" y="178"/>
                    <a:pt x="7" y="188"/>
                    <a:pt x="4" y="196"/>
                  </a:cubicBezTo>
                  <a:cubicBezTo>
                    <a:pt x="3" y="200"/>
                    <a:pt x="0" y="208"/>
                    <a:pt x="0" y="208"/>
                  </a:cubicBezTo>
                  <a:cubicBezTo>
                    <a:pt x="1" y="217"/>
                    <a:pt x="0" y="228"/>
                    <a:pt x="4" y="236"/>
                  </a:cubicBezTo>
                  <a:cubicBezTo>
                    <a:pt x="6" y="240"/>
                    <a:pt x="13" y="237"/>
                    <a:pt x="16" y="240"/>
                  </a:cubicBezTo>
                  <a:cubicBezTo>
                    <a:pt x="22" y="246"/>
                    <a:pt x="23" y="257"/>
                    <a:pt x="28" y="264"/>
                  </a:cubicBezTo>
                  <a:cubicBezTo>
                    <a:pt x="43" y="254"/>
                    <a:pt x="61" y="250"/>
                    <a:pt x="76" y="240"/>
                  </a:cubicBezTo>
                  <a:cubicBezTo>
                    <a:pt x="105" y="250"/>
                    <a:pt x="86" y="287"/>
                    <a:pt x="112" y="304"/>
                  </a:cubicBezTo>
                  <a:cubicBezTo>
                    <a:pt x="124" y="303"/>
                    <a:pt x="137" y="304"/>
                    <a:pt x="148" y="300"/>
                  </a:cubicBezTo>
                  <a:cubicBezTo>
                    <a:pt x="166" y="294"/>
                    <a:pt x="157" y="278"/>
                    <a:pt x="176" y="272"/>
                  </a:cubicBezTo>
                  <a:cubicBezTo>
                    <a:pt x="183" y="244"/>
                    <a:pt x="199" y="252"/>
                    <a:pt x="224" y="244"/>
                  </a:cubicBezTo>
                  <a:cubicBezTo>
                    <a:pt x="234" y="258"/>
                    <a:pt x="242" y="259"/>
                    <a:pt x="256" y="268"/>
                  </a:cubicBezTo>
                  <a:cubicBezTo>
                    <a:pt x="270" y="265"/>
                    <a:pt x="296" y="256"/>
                    <a:pt x="296" y="256"/>
                  </a:cubicBezTo>
                  <a:cubicBezTo>
                    <a:pt x="308" y="260"/>
                    <a:pt x="322" y="256"/>
                    <a:pt x="332" y="264"/>
                  </a:cubicBezTo>
                  <a:cubicBezTo>
                    <a:pt x="335" y="267"/>
                    <a:pt x="329" y="272"/>
                    <a:pt x="328" y="276"/>
                  </a:cubicBezTo>
                  <a:cubicBezTo>
                    <a:pt x="322" y="302"/>
                    <a:pt x="331" y="292"/>
                    <a:pt x="312" y="304"/>
                  </a:cubicBezTo>
                  <a:cubicBezTo>
                    <a:pt x="308" y="303"/>
                    <a:pt x="304" y="299"/>
                    <a:pt x="300" y="300"/>
                  </a:cubicBezTo>
                  <a:cubicBezTo>
                    <a:pt x="295" y="302"/>
                    <a:pt x="293" y="309"/>
                    <a:pt x="288" y="312"/>
                  </a:cubicBezTo>
                  <a:cubicBezTo>
                    <a:pt x="274" y="320"/>
                    <a:pt x="247" y="329"/>
                    <a:pt x="232" y="332"/>
                  </a:cubicBezTo>
                  <a:cubicBezTo>
                    <a:pt x="229" y="336"/>
                    <a:pt x="223" y="339"/>
                    <a:pt x="224" y="344"/>
                  </a:cubicBezTo>
                  <a:cubicBezTo>
                    <a:pt x="228" y="358"/>
                    <a:pt x="254" y="336"/>
                    <a:pt x="224" y="356"/>
                  </a:cubicBezTo>
                  <a:cubicBezTo>
                    <a:pt x="214" y="385"/>
                    <a:pt x="224" y="382"/>
                    <a:pt x="200" y="376"/>
                  </a:cubicBezTo>
                  <a:cubicBezTo>
                    <a:pt x="192" y="371"/>
                    <a:pt x="184" y="365"/>
                    <a:pt x="176" y="360"/>
                  </a:cubicBezTo>
                  <a:cubicBezTo>
                    <a:pt x="165" y="353"/>
                    <a:pt x="188" y="396"/>
                    <a:pt x="188" y="396"/>
                  </a:cubicBezTo>
                  <a:cubicBezTo>
                    <a:pt x="185" y="400"/>
                    <a:pt x="184" y="405"/>
                    <a:pt x="180" y="408"/>
                  </a:cubicBezTo>
                  <a:cubicBezTo>
                    <a:pt x="177" y="411"/>
                    <a:pt x="171" y="409"/>
                    <a:pt x="168" y="412"/>
                  </a:cubicBezTo>
                  <a:cubicBezTo>
                    <a:pt x="162" y="418"/>
                    <a:pt x="161" y="429"/>
                    <a:pt x="156" y="436"/>
                  </a:cubicBezTo>
                  <a:cubicBezTo>
                    <a:pt x="150" y="490"/>
                    <a:pt x="128" y="482"/>
                    <a:pt x="176" y="492"/>
                  </a:cubicBezTo>
                  <a:cubicBezTo>
                    <a:pt x="194" y="519"/>
                    <a:pt x="170" y="489"/>
                    <a:pt x="208" y="508"/>
                  </a:cubicBezTo>
                  <a:cubicBezTo>
                    <a:pt x="212" y="510"/>
                    <a:pt x="212" y="517"/>
                    <a:pt x="216" y="520"/>
                  </a:cubicBezTo>
                  <a:cubicBezTo>
                    <a:pt x="219" y="523"/>
                    <a:pt x="224" y="523"/>
                    <a:pt x="228" y="524"/>
                  </a:cubicBezTo>
                  <a:cubicBezTo>
                    <a:pt x="231" y="545"/>
                    <a:pt x="233" y="555"/>
                    <a:pt x="244" y="572"/>
                  </a:cubicBezTo>
                  <a:cubicBezTo>
                    <a:pt x="245" y="579"/>
                    <a:pt x="243" y="587"/>
                    <a:pt x="248" y="592"/>
                  </a:cubicBezTo>
                  <a:cubicBezTo>
                    <a:pt x="254" y="598"/>
                    <a:pt x="272" y="600"/>
                    <a:pt x="272" y="600"/>
                  </a:cubicBezTo>
                  <a:cubicBezTo>
                    <a:pt x="277" y="614"/>
                    <a:pt x="282" y="626"/>
                    <a:pt x="288" y="640"/>
                  </a:cubicBezTo>
                  <a:cubicBezTo>
                    <a:pt x="291" y="648"/>
                    <a:pt x="288" y="663"/>
                    <a:pt x="296" y="664"/>
                  </a:cubicBezTo>
                  <a:cubicBezTo>
                    <a:pt x="304" y="665"/>
                    <a:pt x="312" y="667"/>
                    <a:pt x="320" y="668"/>
                  </a:cubicBezTo>
                  <a:cubicBezTo>
                    <a:pt x="333" y="681"/>
                    <a:pt x="343" y="686"/>
                    <a:pt x="360" y="692"/>
                  </a:cubicBezTo>
                  <a:cubicBezTo>
                    <a:pt x="337" y="707"/>
                    <a:pt x="343" y="685"/>
                    <a:pt x="328" y="708"/>
                  </a:cubicBezTo>
                  <a:cubicBezTo>
                    <a:pt x="336" y="711"/>
                    <a:pt x="344" y="713"/>
                    <a:pt x="352" y="716"/>
                  </a:cubicBezTo>
                  <a:cubicBezTo>
                    <a:pt x="357" y="718"/>
                    <a:pt x="360" y="728"/>
                    <a:pt x="360" y="728"/>
                  </a:cubicBezTo>
                </a:path>
              </a:pathLst>
            </a:custGeom>
            <a:noFill/>
            <a:ln w="25400">
              <a:solidFill>
                <a:schemeClr val="tx1"/>
              </a:solidFill>
              <a:round/>
            </a:ln>
          </p:spPr>
          <p:txBody>
            <a:bodyPr/>
            <a:lstStyle/>
            <a:p>
              <a:endParaRPr lang="zh-CN" altLang="en-US"/>
            </a:p>
          </p:txBody>
        </p:sp>
        <p:sp>
          <p:nvSpPr>
            <p:cNvPr id="49183" name="Freeform 16"/>
            <p:cNvSpPr/>
            <p:nvPr/>
          </p:nvSpPr>
          <p:spPr bwMode="auto">
            <a:xfrm>
              <a:off x="5231130" y="2915603"/>
              <a:ext cx="1341438" cy="1273175"/>
            </a:xfrm>
            <a:custGeom>
              <a:avLst/>
              <a:gdLst>
                <a:gd name="T0" fmla="*/ 0 w 987"/>
                <a:gd name="T1" fmla="*/ 2147483647 h 937"/>
                <a:gd name="T2" fmla="*/ 2147483647 w 987"/>
                <a:gd name="T3" fmla="*/ 2147483647 h 937"/>
                <a:gd name="T4" fmla="*/ 2147483647 w 987"/>
                <a:gd name="T5" fmla="*/ 2147483647 h 937"/>
                <a:gd name="T6" fmla="*/ 2147483647 w 987"/>
                <a:gd name="T7" fmla="*/ 2147483647 h 937"/>
                <a:gd name="T8" fmla="*/ 2147483647 w 987"/>
                <a:gd name="T9" fmla="*/ 2147483647 h 937"/>
                <a:gd name="T10" fmla="*/ 2147483647 w 987"/>
                <a:gd name="T11" fmla="*/ 2147483647 h 937"/>
                <a:gd name="T12" fmla="*/ 2147483647 w 987"/>
                <a:gd name="T13" fmla="*/ 2147483647 h 937"/>
                <a:gd name="T14" fmla="*/ 2147483647 w 987"/>
                <a:gd name="T15" fmla="*/ 2147483647 h 937"/>
                <a:gd name="T16" fmla="*/ 2147483647 w 987"/>
                <a:gd name="T17" fmla="*/ 2147483647 h 937"/>
                <a:gd name="T18" fmla="*/ 2147483647 w 987"/>
                <a:gd name="T19" fmla="*/ 2147483647 h 937"/>
                <a:gd name="T20" fmla="*/ 2147483647 w 987"/>
                <a:gd name="T21" fmla="*/ 2147483647 h 937"/>
                <a:gd name="T22" fmla="*/ 2147483647 w 987"/>
                <a:gd name="T23" fmla="*/ 2147483647 h 937"/>
                <a:gd name="T24" fmla="*/ 2147483647 w 987"/>
                <a:gd name="T25" fmla="*/ 2147483647 h 937"/>
                <a:gd name="T26" fmla="*/ 2147483647 w 987"/>
                <a:gd name="T27" fmla="*/ 2147483647 h 937"/>
                <a:gd name="T28" fmla="*/ 2147483647 w 987"/>
                <a:gd name="T29" fmla="*/ 2147483647 h 937"/>
                <a:gd name="T30" fmla="*/ 2147483647 w 987"/>
                <a:gd name="T31" fmla="*/ 2147483647 h 937"/>
                <a:gd name="T32" fmla="*/ 2147483647 w 987"/>
                <a:gd name="T33" fmla="*/ 2147483647 h 937"/>
                <a:gd name="T34" fmla="*/ 2147483647 w 987"/>
                <a:gd name="T35" fmla="*/ 2147483647 h 937"/>
                <a:gd name="T36" fmla="*/ 2147483647 w 987"/>
                <a:gd name="T37" fmla="*/ 2147483647 h 937"/>
                <a:gd name="T38" fmla="*/ 2147483647 w 987"/>
                <a:gd name="T39" fmla="*/ 2147483647 h 937"/>
                <a:gd name="T40" fmla="*/ 2147483647 w 987"/>
                <a:gd name="T41" fmla="*/ 2147483647 h 937"/>
                <a:gd name="T42" fmla="*/ 2147483647 w 987"/>
                <a:gd name="T43" fmla="*/ 2147483647 h 937"/>
                <a:gd name="T44" fmla="*/ 2147483647 w 987"/>
                <a:gd name="T45" fmla="*/ 2147483647 h 937"/>
                <a:gd name="T46" fmla="*/ 2147483647 w 987"/>
                <a:gd name="T47" fmla="*/ 2147483647 h 937"/>
                <a:gd name="T48" fmla="*/ 2147483647 w 987"/>
                <a:gd name="T49" fmla="*/ 2147483647 h 937"/>
                <a:gd name="T50" fmla="*/ 2147483647 w 987"/>
                <a:gd name="T51" fmla="*/ 2147483647 h 937"/>
                <a:gd name="T52" fmla="*/ 2147483647 w 987"/>
                <a:gd name="T53" fmla="*/ 2147483647 h 937"/>
                <a:gd name="T54" fmla="*/ 2147483647 w 987"/>
                <a:gd name="T55" fmla="*/ 2147483647 h 937"/>
                <a:gd name="T56" fmla="*/ 2147483647 w 987"/>
                <a:gd name="T57" fmla="*/ 2147483647 h 937"/>
                <a:gd name="T58" fmla="*/ 2147483647 w 987"/>
                <a:gd name="T59" fmla="*/ 2147483647 h 937"/>
                <a:gd name="T60" fmla="*/ 2147483647 w 987"/>
                <a:gd name="T61" fmla="*/ 2147483647 h 937"/>
                <a:gd name="T62" fmla="*/ 2147483647 w 987"/>
                <a:gd name="T63" fmla="*/ 2147483647 h 937"/>
                <a:gd name="T64" fmla="*/ 2147483647 w 987"/>
                <a:gd name="T65" fmla="*/ 2147483647 h 937"/>
                <a:gd name="T66" fmla="*/ 2147483647 w 987"/>
                <a:gd name="T67" fmla="*/ 2147483647 h 937"/>
                <a:gd name="T68" fmla="*/ 2147483647 w 987"/>
                <a:gd name="T69" fmla="*/ 2147483647 h 937"/>
                <a:gd name="T70" fmla="*/ 2147483647 w 987"/>
                <a:gd name="T71" fmla="*/ 2147483647 h 937"/>
                <a:gd name="T72" fmla="*/ 2147483647 w 987"/>
                <a:gd name="T73" fmla="*/ 2147483647 h 937"/>
                <a:gd name="T74" fmla="*/ 2147483647 w 987"/>
                <a:gd name="T75" fmla="*/ 2147483647 h 937"/>
                <a:gd name="T76" fmla="*/ 2147483647 w 987"/>
                <a:gd name="T77" fmla="*/ 2147483647 h 937"/>
                <a:gd name="T78" fmla="*/ 2147483647 w 987"/>
                <a:gd name="T79" fmla="*/ 2147483647 h 937"/>
                <a:gd name="T80" fmla="*/ 2147483647 w 987"/>
                <a:gd name="T81" fmla="*/ 2147483647 h 937"/>
                <a:gd name="T82" fmla="*/ 2147483647 w 987"/>
                <a:gd name="T83" fmla="*/ 2147483647 h 937"/>
                <a:gd name="T84" fmla="*/ 2147483647 w 987"/>
                <a:gd name="T85" fmla="*/ 2147483647 h 937"/>
                <a:gd name="T86" fmla="*/ 2147483647 w 987"/>
                <a:gd name="T87" fmla="*/ 2147483647 h 937"/>
                <a:gd name="T88" fmla="*/ 2147483647 w 987"/>
                <a:gd name="T89" fmla="*/ 2147483647 h 937"/>
                <a:gd name="T90" fmla="*/ 2147483647 w 987"/>
                <a:gd name="T91" fmla="*/ 2147483647 h 937"/>
                <a:gd name="T92" fmla="*/ 2147483647 w 987"/>
                <a:gd name="T93" fmla="*/ 2147483647 h 937"/>
                <a:gd name="T94" fmla="*/ 2147483647 w 987"/>
                <a:gd name="T95" fmla="*/ 2147483647 h 937"/>
                <a:gd name="T96" fmla="*/ 2147483647 w 987"/>
                <a:gd name="T97" fmla="*/ 2147483647 h 937"/>
                <a:gd name="T98" fmla="*/ 2147483647 w 987"/>
                <a:gd name="T99" fmla="*/ 2147483647 h 937"/>
                <a:gd name="T100" fmla="*/ 2147483647 w 987"/>
                <a:gd name="T101" fmla="*/ 2147483647 h 937"/>
                <a:gd name="T102" fmla="*/ 2147483647 w 987"/>
                <a:gd name="T103" fmla="*/ 2147483647 h 937"/>
                <a:gd name="T104" fmla="*/ 2147483647 w 987"/>
                <a:gd name="T105" fmla="*/ 2147483647 h 937"/>
                <a:gd name="T106" fmla="*/ 2147483647 w 987"/>
                <a:gd name="T107" fmla="*/ 2147483647 h 937"/>
                <a:gd name="T108" fmla="*/ 2147483647 w 987"/>
                <a:gd name="T109" fmla="*/ 2147483647 h 937"/>
                <a:gd name="T110" fmla="*/ 2147483647 w 987"/>
                <a:gd name="T111" fmla="*/ 2147483647 h 937"/>
                <a:gd name="T112" fmla="*/ 2147483647 w 987"/>
                <a:gd name="T113" fmla="*/ 2147483647 h 937"/>
                <a:gd name="T114" fmla="*/ 2147483647 w 987"/>
                <a:gd name="T115" fmla="*/ 2147483647 h 937"/>
                <a:gd name="T116" fmla="*/ 2147483647 w 987"/>
                <a:gd name="T117" fmla="*/ 2147483647 h 937"/>
                <a:gd name="T118" fmla="*/ 2147483647 w 987"/>
                <a:gd name="T119" fmla="*/ 2147483647 h 937"/>
                <a:gd name="T120" fmla="*/ 2147483647 w 987"/>
                <a:gd name="T121" fmla="*/ 0 h 93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987"/>
                <a:gd name="T184" fmla="*/ 0 h 937"/>
                <a:gd name="T185" fmla="*/ 987 w 987"/>
                <a:gd name="T186" fmla="*/ 937 h 93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987" h="937">
                  <a:moveTo>
                    <a:pt x="0" y="860"/>
                  </a:moveTo>
                  <a:cubicBezTo>
                    <a:pt x="7" y="859"/>
                    <a:pt x="14" y="859"/>
                    <a:pt x="20" y="856"/>
                  </a:cubicBezTo>
                  <a:cubicBezTo>
                    <a:pt x="29" y="852"/>
                    <a:pt x="44" y="840"/>
                    <a:pt x="44" y="840"/>
                  </a:cubicBezTo>
                  <a:cubicBezTo>
                    <a:pt x="63" y="846"/>
                    <a:pt x="67" y="848"/>
                    <a:pt x="72" y="868"/>
                  </a:cubicBezTo>
                  <a:cubicBezTo>
                    <a:pt x="93" y="865"/>
                    <a:pt x="101" y="858"/>
                    <a:pt x="120" y="852"/>
                  </a:cubicBezTo>
                  <a:cubicBezTo>
                    <a:pt x="138" y="879"/>
                    <a:pt x="123" y="905"/>
                    <a:pt x="152" y="924"/>
                  </a:cubicBezTo>
                  <a:cubicBezTo>
                    <a:pt x="155" y="928"/>
                    <a:pt x="155" y="935"/>
                    <a:pt x="160" y="936"/>
                  </a:cubicBezTo>
                  <a:cubicBezTo>
                    <a:pt x="168" y="937"/>
                    <a:pt x="184" y="928"/>
                    <a:pt x="184" y="928"/>
                  </a:cubicBezTo>
                  <a:cubicBezTo>
                    <a:pt x="194" y="912"/>
                    <a:pt x="194" y="906"/>
                    <a:pt x="176" y="900"/>
                  </a:cubicBezTo>
                  <a:cubicBezTo>
                    <a:pt x="173" y="896"/>
                    <a:pt x="168" y="893"/>
                    <a:pt x="168" y="888"/>
                  </a:cubicBezTo>
                  <a:cubicBezTo>
                    <a:pt x="168" y="877"/>
                    <a:pt x="199" y="860"/>
                    <a:pt x="200" y="860"/>
                  </a:cubicBezTo>
                  <a:cubicBezTo>
                    <a:pt x="223" y="852"/>
                    <a:pt x="244" y="845"/>
                    <a:pt x="268" y="840"/>
                  </a:cubicBezTo>
                  <a:cubicBezTo>
                    <a:pt x="299" y="819"/>
                    <a:pt x="336" y="820"/>
                    <a:pt x="372" y="816"/>
                  </a:cubicBezTo>
                  <a:cubicBezTo>
                    <a:pt x="381" y="802"/>
                    <a:pt x="390" y="793"/>
                    <a:pt x="404" y="784"/>
                  </a:cubicBezTo>
                  <a:cubicBezTo>
                    <a:pt x="415" y="767"/>
                    <a:pt x="417" y="757"/>
                    <a:pt x="420" y="736"/>
                  </a:cubicBezTo>
                  <a:cubicBezTo>
                    <a:pt x="462" y="750"/>
                    <a:pt x="433" y="756"/>
                    <a:pt x="452" y="780"/>
                  </a:cubicBezTo>
                  <a:cubicBezTo>
                    <a:pt x="458" y="788"/>
                    <a:pt x="476" y="796"/>
                    <a:pt x="476" y="796"/>
                  </a:cubicBezTo>
                  <a:cubicBezTo>
                    <a:pt x="498" y="789"/>
                    <a:pt x="493" y="754"/>
                    <a:pt x="500" y="732"/>
                  </a:cubicBezTo>
                  <a:cubicBezTo>
                    <a:pt x="536" y="756"/>
                    <a:pt x="493" y="733"/>
                    <a:pt x="516" y="728"/>
                  </a:cubicBezTo>
                  <a:cubicBezTo>
                    <a:pt x="528" y="726"/>
                    <a:pt x="540" y="731"/>
                    <a:pt x="552" y="732"/>
                  </a:cubicBezTo>
                  <a:cubicBezTo>
                    <a:pt x="569" y="706"/>
                    <a:pt x="552" y="725"/>
                    <a:pt x="604" y="716"/>
                  </a:cubicBezTo>
                  <a:cubicBezTo>
                    <a:pt x="612" y="715"/>
                    <a:pt x="628" y="708"/>
                    <a:pt x="628" y="708"/>
                  </a:cubicBezTo>
                  <a:cubicBezTo>
                    <a:pt x="637" y="694"/>
                    <a:pt x="638" y="686"/>
                    <a:pt x="652" y="676"/>
                  </a:cubicBezTo>
                  <a:cubicBezTo>
                    <a:pt x="659" y="642"/>
                    <a:pt x="663" y="658"/>
                    <a:pt x="692" y="648"/>
                  </a:cubicBezTo>
                  <a:cubicBezTo>
                    <a:pt x="698" y="630"/>
                    <a:pt x="706" y="629"/>
                    <a:pt x="724" y="624"/>
                  </a:cubicBezTo>
                  <a:cubicBezTo>
                    <a:pt x="727" y="620"/>
                    <a:pt x="728" y="615"/>
                    <a:pt x="732" y="612"/>
                  </a:cubicBezTo>
                  <a:cubicBezTo>
                    <a:pt x="735" y="609"/>
                    <a:pt x="743" y="612"/>
                    <a:pt x="744" y="608"/>
                  </a:cubicBezTo>
                  <a:cubicBezTo>
                    <a:pt x="752" y="578"/>
                    <a:pt x="742" y="580"/>
                    <a:pt x="724" y="576"/>
                  </a:cubicBezTo>
                  <a:cubicBezTo>
                    <a:pt x="748" y="540"/>
                    <a:pt x="708" y="592"/>
                    <a:pt x="756" y="568"/>
                  </a:cubicBezTo>
                  <a:cubicBezTo>
                    <a:pt x="765" y="564"/>
                    <a:pt x="767" y="552"/>
                    <a:pt x="772" y="544"/>
                  </a:cubicBezTo>
                  <a:cubicBezTo>
                    <a:pt x="775" y="540"/>
                    <a:pt x="780" y="532"/>
                    <a:pt x="780" y="532"/>
                  </a:cubicBezTo>
                  <a:cubicBezTo>
                    <a:pt x="784" y="535"/>
                    <a:pt x="787" y="541"/>
                    <a:pt x="792" y="540"/>
                  </a:cubicBezTo>
                  <a:cubicBezTo>
                    <a:pt x="796" y="539"/>
                    <a:pt x="794" y="532"/>
                    <a:pt x="796" y="528"/>
                  </a:cubicBezTo>
                  <a:cubicBezTo>
                    <a:pt x="802" y="519"/>
                    <a:pt x="811" y="514"/>
                    <a:pt x="820" y="508"/>
                  </a:cubicBezTo>
                  <a:cubicBezTo>
                    <a:pt x="833" y="489"/>
                    <a:pt x="826" y="501"/>
                    <a:pt x="836" y="472"/>
                  </a:cubicBezTo>
                  <a:cubicBezTo>
                    <a:pt x="837" y="468"/>
                    <a:pt x="840" y="460"/>
                    <a:pt x="840" y="460"/>
                  </a:cubicBezTo>
                  <a:cubicBezTo>
                    <a:pt x="828" y="424"/>
                    <a:pt x="842" y="478"/>
                    <a:pt x="856" y="444"/>
                  </a:cubicBezTo>
                  <a:cubicBezTo>
                    <a:pt x="863" y="427"/>
                    <a:pt x="845" y="418"/>
                    <a:pt x="836" y="412"/>
                  </a:cubicBezTo>
                  <a:cubicBezTo>
                    <a:pt x="847" y="368"/>
                    <a:pt x="828" y="424"/>
                    <a:pt x="860" y="392"/>
                  </a:cubicBezTo>
                  <a:cubicBezTo>
                    <a:pt x="863" y="389"/>
                    <a:pt x="875" y="348"/>
                    <a:pt x="880" y="344"/>
                  </a:cubicBezTo>
                  <a:cubicBezTo>
                    <a:pt x="887" y="339"/>
                    <a:pt x="904" y="336"/>
                    <a:pt x="904" y="336"/>
                  </a:cubicBezTo>
                  <a:cubicBezTo>
                    <a:pt x="922" y="309"/>
                    <a:pt x="907" y="339"/>
                    <a:pt x="904" y="312"/>
                  </a:cubicBezTo>
                  <a:cubicBezTo>
                    <a:pt x="901" y="285"/>
                    <a:pt x="918" y="274"/>
                    <a:pt x="940" y="268"/>
                  </a:cubicBezTo>
                  <a:cubicBezTo>
                    <a:pt x="962" y="253"/>
                    <a:pt x="962" y="245"/>
                    <a:pt x="948" y="224"/>
                  </a:cubicBezTo>
                  <a:cubicBezTo>
                    <a:pt x="958" y="194"/>
                    <a:pt x="950" y="230"/>
                    <a:pt x="940" y="204"/>
                  </a:cubicBezTo>
                  <a:cubicBezTo>
                    <a:pt x="933" y="186"/>
                    <a:pt x="969" y="181"/>
                    <a:pt x="976" y="180"/>
                  </a:cubicBezTo>
                  <a:cubicBezTo>
                    <a:pt x="979" y="176"/>
                    <a:pt x="987" y="172"/>
                    <a:pt x="984" y="168"/>
                  </a:cubicBezTo>
                  <a:cubicBezTo>
                    <a:pt x="979" y="161"/>
                    <a:pt x="960" y="160"/>
                    <a:pt x="960" y="160"/>
                  </a:cubicBezTo>
                  <a:cubicBezTo>
                    <a:pt x="936" y="168"/>
                    <a:pt x="953" y="150"/>
                    <a:pt x="960" y="140"/>
                  </a:cubicBezTo>
                  <a:cubicBezTo>
                    <a:pt x="954" y="121"/>
                    <a:pt x="938" y="114"/>
                    <a:pt x="920" y="108"/>
                  </a:cubicBezTo>
                  <a:cubicBezTo>
                    <a:pt x="888" y="113"/>
                    <a:pt x="904" y="109"/>
                    <a:pt x="872" y="120"/>
                  </a:cubicBezTo>
                  <a:cubicBezTo>
                    <a:pt x="868" y="121"/>
                    <a:pt x="860" y="124"/>
                    <a:pt x="860" y="124"/>
                  </a:cubicBezTo>
                  <a:cubicBezTo>
                    <a:pt x="849" y="123"/>
                    <a:pt x="834" y="129"/>
                    <a:pt x="828" y="120"/>
                  </a:cubicBezTo>
                  <a:cubicBezTo>
                    <a:pt x="823" y="113"/>
                    <a:pt x="852" y="112"/>
                    <a:pt x="852" y="112"/>
                  </a:cubicBezTo>
                  <a:cubicBezTo>
                    <a:pt x="861" y="84"/>
                    <a:pt x="847" y="114"/>
                    <a:pt x="888" y="96"/>
                  </a:cubicBezTo>
                  <a:cubicBezTo>
                    <a:pt x="892" y="94"/>
                    <a:pt x="889" y="87"/>
                    <a:pt x="892" y="84"/>
                  </a:cubicBezTo>
                  <a:cubicBezTo>
                    <a:pt x="899" y="77"/>
                    <a:pt x="908" y="73"/>
                    <a:pt x="916" y="68"/>
                  </a:cubicBezTo>
                  <a:cubicBezTo>
                    <a:pt x="927" y="60"/>
                    <a:pt x="952" y="48"/>
                    <a:pt x="952" y="48"/>
                  </a:cubicBezTo>
                  <a:cubicBezTo>
                    <a:pt x="941" y="16"/>
                    <a:pt x="957" y="53"/>
                    <a:pt x="936" y="32"/>
                  </a:cubicBezTo>
                  <a:cubicBezTo>
                    <a:pt x="933" y="29"/>
                    <a:pt x="935" y="23"/>
                    <a:pt x="932" y="20"/>
                  </a:cubicBezTo>
                  <a:cubicBezTo>
                    <a:pt x="924" y="12"/>
                    <a:pt x="912" y="8"/>
                    <a:pt x="904" y="0"/>
                  </a:cubicBezTo>
                </a:path>
              </a:pathLst>
            </a:custGeom>
            <a:noFill/>
            <a:ln w="25400">
              <a:solidFill>
                <a:schemeClr val="tx1"/>
              </a:solidFill>
              <a:round/>
            </a:ln>
          </p:spPr>
          <p:txBody>
            <a:bodyPr/>
            <a:lstStyle/>
            <a:p>
              <a:endParaRPr lang="zh-CN" altLang="en-US"/>
            </a:p>
          </p:txBody>
        </p:sp>
      </p:grpSp>
      <p:grpSp>
        <p:nvGrpSpPr>
          <p:cNvPr id="49160" name="组合 24"/>
          <p:cNvGrpSpPr/>
          <p:nvPr/>
        </p:nvGrpSpPr>
        <p:grpSpPr bwMode="auto">
          <a:xfrm>
            <a:off x="6011863" y="1348238"/>
            <a:ext cx="952500" cy="2086648"/>
            <a:chOff x="6012160" y="2204864"/>
            <a:chExt cx="951507" cy="2087318"/>
          </a:xfrm>
        </p:grpSpPr>
        <p:sp>
          <p:nvSpPr>
            <p:cNvPr id="49178" name="TextBox 1"/>
            <p:cNvSpPr txBox="1">
              <a:spLocks noChangeArrowheads="1"/>
            </p:cNvSpPr>
            <p:nvPr/>
          </p:nvSpPr>
          <p:spPr bwMode="auto">
            <a:xfrm>
              <a:off x="6500813" y="2204864"/>
              <a:ext cx="375443" cy="368418"/>
            </a:xfrm>
            <a:prstGeom prst="rect">
              <a:avLst/>
            </a:prstGeom>
            <a:noFill/>
            <a:ln w="9525">
              <a:noFill/>
              <a:miter lim="800000"/>
            </a:ln>
          </p:spPr>
          <p:txBody>
            <a:bodyPr>
              <a:spAutoFit/>
            </a:bodyPr>
            <a:lstStyle/>
            <a:p>
              <a:r>
                <a:rPr lang="zh-CN" altLang="en-US" b="1"/>
                <a:t>黄</a:t>
              </a:r>
              <a:endParaRPr lang="zh-CN" altLang="en-US" b="1"/>
            </a:p>
          </p:txBody>
        </p:sp>
        <p:sp>
          <p:nvSpPr>
            <p:cNvPr id="49179" name="TextBox 16"/>
            <p:cNvSpPr txBox="1">
              <a:spLocks noChangeArrowheads="1"/>
            </p:cNvSpPr>
            <p:nvPr/>
          </p:nvSpPr>
          <p:spPr bwMode="auto">
            <a:xfrm>
              <a:off x="6588224" y="2771636"/>
              <a:ext cx="375443" cy="368418"/>
            </a:xfrm>
            <a:prstGeom prst="rect">
              <a:avLst/>
            </a:prstGeom>
            <a:noFill/>
            <a:ln w="9525">
              <a:noFill/>
              <a:miter lim="800000"/>
            </a:ln>
          </p:spPr>
          <p:txBody>
            <a:bodyPr>
              <a:spAutoFit/>
            </a:bodyPr>
            <a:lstStyle/>
            <a:p>
              <a:r>
                <a:rPr lang="zh-CN" altLang="en-US" b="1"/>
                <a:t>金</a:t>
              </a:r>
              <a:endParaRPr lang="zh-CN" altLang="en-US" b="1"/>
            </a:p>
          </p:txBody>
        </p:sp>
        <p:sp>
          <p:nvSpPr>
            <p:cNvPr id="49180" name="TextBox 17"/>
            <p:cNvSpPr txBox="1">
              <a:spLocks noChangeArrowheads="1"/>
            </p:cNvSpPr>
            <p:nvPr/>
          </p:nvSpPr>
          <p:spPr bwMode="auto">
            <a:xfrm>
              <a:off x="6444208" y="3356992"/>
              <a:ext cx="375443" cy="368418"/>
            </a:xfrm>
            <a:prstGeom prst="rect">
              <a:avLst/>
            </a:prstGeom>
            <a:noFill/>
            <a:ln w="9525">
              <a:noFill/>
              <a:miter lim="800000"/>
            </a:ln>
          </p:spPr>
          <p:txBody>
            <a:bodyPr>
              <a:spAutoFit/>
            </a:bodyPr>
            <a:lstStyle/>
            <a:p>
              <a:r>
                <a:rPr lang="zh-CN" altLang="en-US" b="1"/>
                <a:t>海</a:t>
              </a:r>
              <a:endParaRPr lang="zh-CN" altLang="en-US" b="1"/>
            </a:p>
          </p:txBody>
        </p:sp>
        <p:sp>
          <p:nvSpPr>
            <p:cNvPr id="49181" name="TextBox 18"/>
            <p:cNvSpPr txBox="1">
              <a:spLocks noChangeArrowheads="1"/>
            </p:cNvSpPr>
            <p:nvPr/>
          </p:nvSpPr>
          <p:spPr bwMode="auto">
            <a:xfrm>
              <a:off x="6012160" y="3923764"/>
              <a:ext cx="375443" cy="368418"/>
            </a:xfrm>
            <a:prstGeom prst="rect">
              <a:avLst/>
            </a:prstGeom>
            <a:noFill/>
            <a:ln w="9525">
              <a:noFill/>
              <a:miter lim="800000"/>
            </a:ln>
          </p:spPr>
          <p:txBody>
            <a:bodyPr>
              <a:spAutoFit/>
            </a:bodyPr>
            <a:lstStyle/>
            <a:p>
              <a:r>
                <a:rPr lang="zh-CN" altLang="en-US" b="1"/>
                <a:t>岸</a:t>
              </a:r>
              <a:endParaRPr lang="zh-CN" altLang="en-US" b="1"/>
            </a:p>
          </p:txBody>
        </p:sp>
      </p:grpSp>
      <p:grpSp>
        <p:nvGrpSpPr>
          <p:cNvPr id="49161" name="组合 13"/>
          <p:cNvGrpSpPr/>
          <p:nvPr/>
        </p:nvGrpSpPr>
        <p:grpSpPr bwMode="auto">
          <a:xfrm>
            <a:off x="4319588" y="2018163"/>
            <a:ext cx="1647825" cy="443954"/>
            <a:chOff x="4319283" y="2874447"/>
            <a:chExt cx="1648415" cy="444538"/>
          </a:xfrm>
        </p:grpSpPr>
        <p:sp>
          <p:nvSpPr>
            <p:cNvPr id="49174" name="TextBox 19"/>
            <p:cNvSpPr txBox="1">
              <a:spLocks noChangeArrowheads="1"/>
            </p:cNvSpPr>
            <p:nvPr/>
          </p:nvSpPr>
          <p:spPr bwMode="auto">
            <a:xfrm>
              <a:off x="4319283" y="2950200"/>
              <a:ext cx="375443" cy="368785"/>
            </a:xfrm>
            <a:prstGeom prst="rect">
              <a:avLst/>
            </a:prstGeom>
            <a:noFill/>
            <a:ln w="9525">
              <a:noFill/>
              <a:miter lim="800000"/>
            </a:ln>
          </p:spPr>
          <p:txBody>
            <a:bodyPr>
              <a:spAutoFit/>
            </a:bodyPr>
            <a:lstStyle/>
            <a:p>
              <a:r>
                <a:rPr lang="zh-CN" altLang="en-US" b="1"/>
                <a:t>黄</a:t>
              </a:r>
              <a:endParaRPr lang="zh-CN" altLang="en-US" b="1"/>
            </a:p>
          </p:txBody>
        </p:sp>
        <p:sp>
          <p:nvSpPr>
            <p:cNvPr id="49175" name="TextBox 20"/>
            <p:cNvSpPr txBox="1">
              <a:spLocks noChangeArrowheads="1"/>
            </p:cNvSpPr>
            <p:nvPr/>
          </p:nvSpPr>
          <p:spPr bwMode="auto">
            <a:xfrm>
              <a:off x="4788024" y="2874447"/>
              <a:ext cx="375443" cy="368785"/>
            </a:xfrm>
            <a:prstGeom prst="rect">
              <a:avLst/>
            </a:prstGeom>
            <a:noFill/>
            <a:ln w="9525">
              <a:noFill/>
              <a:miter lim="800000"/>
            </a:ln>
          </p:spPr>
          <p:txBody>
            <a:bodyPr>
              <a:spAutoFit/>
            </a:bodyPr>
            <a:lstStyle/>
            <a:p>
              <a:r>
                <a:rPr lang="zh-CN" altLang="en-US" b="1"/>
                <a:t>金</a:t>
              </a:r>
              <a:endParaRPr lang="zh-CN" altLang="en-US" b="1"/>
            </a:p>
          </p:txBody>
        </p:sp>
        <p:sp>
          <p:nvSpPr>
            <p:cNvPr id="49176" name="TextBox 21"/>
            <p:cNvSpPr txBox="1">
              <a:spLocks noChangeArrowheads="1"/>
            </p:cNvSpPr>
            <p:nvPr/>
          </p:nvSpPr>
          <p:spPr bwMode="auto">
            <a:xfrm>
              <a:off x="5216812" y="2894673"/>
              <a:ext cx="375443" cy="368785"/>
            </a:xfrm>
            <a:prstGeom prst="rect">
              <a:avLst/>
            </a:prstGeom>
            <a:noFill/>
            <a:ln w="9525">
              <a:noFill/>
              <a:miter lim="800000"/>
            </a:ln>
          </p:spPr>
          <p:txBody>
            <a:bodyPr>
              <a:spAutoFit/>
            </a:bodyPr>
            <a:lstStyle/>
            <a:p>
              <a:r>
                <a:rPr lang="zh-CN" altLang="en-US" b="1"/>
                <a:t>水</a:t>
              </a:r>
              <a:endParaRPr lang="zh-CN" altLang="en-US" b="1"/>
            </a:p>
          </p:txBody>
        </p:sp>
        <p:sp>
          <p:nvSpPr>
            <p:cNvPr id="49177" name="TextBox 22"/>
            <p:cNvSpPr txBox="1">
              <a:spLocks noChangeArrowheads="1"/>
            </p:cNvSpPr>
            <p:nvPr/>
          </p:nvSpPr>
          <p:spPr bwMode="auto">
            <a:xfrm>
              <a:off x="5592255" y="2874447"/>
              <a:ext cx="375443" cy="368785"/>
            </a:xfrm>
            <a:prstGeom prst="rect">
              <a:avLst/>
            </a:prstGeom>
            <a:noFill/>
            <a:ln w="9525">
              <a:noFill/>
              <a:miter lim="800000"/>
            </a:ln>
          </p:spPr>
          <p:txBody>
            <a:bodyPr>
              <a:spAutoFit/>
            </a:bodyPr>
            <a:lstStyle/>
            <a:p>
              <a:r>
                <a:rPr lang="zh-CN" altLang="en-US" b="1"/>
                <a:t>道</a:t>
              </a:r>
              <a:endParaRPr lang="zh-CN" altLang="en-US" b="1"/>
            </a:p>
          </p:txBody>
        </p:sp>
      </p:grpSp>
      <p:grpSp>
        <p:nvGrpSpPr>
          <p:cNvPr id="13" name="组合 12"/>
          <p:cNvGrpSpPr/>
          <p:nvPr/>
        </p:nvGrpSpPr>
        <p:grpSpPr bwMode="auto">
          <a:xfrm>
            <a:off x="4156075" y="1063757"/>
            <a:ext cx="2520950" cy="2378710"/>
            <a:chOff x="4067944" y="1772654"/>
            <a:chExt cx="2520280" cy="2377875"/>
          </a:xfrm>
        </p:grpSpPr>
        <p:sp>
          <p:nvSpPr>
            <p:cNvPr id="6" name="椭圆 5"/>
            <p:cNvSpPr/>
            <p:nvPr/>
          </p:nvSpPr>
          <p:spPr>
            <a:xfrm>
              <a:off x="5565194" y="1772654"/>
              <a:ext cx="499929" cy="52686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椭圆 6"/>
            <p:cNvSpPr/>
            <p:nvPr/>
          </p:nvSpPr>
          <p:spPr>
            <a:xfrm>
              <a:off x="5591539" y="3923596"/>
              <a:ext cx="238062" cy="226933"/>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49168" name="组合 8200"/>
            <p:cNvGrpSpPr/>
            <p:nvPr/>
          </p:nvGrpSpPr>
          <p:grpSpPr bwMode="auto">
            <a:xfrm>
              <a:off x="4067944" y="1969477"/>
              <a:ext cx="2520280" cy="2162908"/>
              <a:chOff x="4067944" y="1969477"/>
              <a:chExt cx="2520280" cy="2162908"/>
            </a:xfrm>
          </p:grpSpPr>
          <p:grpSp>
            <p:nvGrpSpPr>
              <p:cNvPr id="49169" name="组合 8199"/>
              <p:cNvGrpSpPr/>
              <p:nvPr/>
            </p:nvGrpSpPr>
            <p:grpSpPr bwMode="auto">
              <a:xfrm>
                <a:off x="4067944" y="1969477"/>
                <a:ext cx="2520280" cy="2162908"/>
                <a:chOff x="4067944" y="1969477"/>
                <a:chExt cx="2520280" cy="2162908"/>
              </a:xfrm>
            </p:grpSpPr>
            <p:sp>
              <p:nvSpPr>
                <p:cNvPr id="24" name="右箭头 23"/>
                <p:cNvSpPr/>
                <p:nvPr/>
              </p:nvSpPr>
              <p:spPr>
                <a:xfrm>
                  <a:off x="4067944" y="2925409"/>
                  <a:ext cx="2520280" cy="266606"/>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7" name="任意多边形 26"/>
                <p:cNvSpPr/>
                <p:nvPr/>
              </p:nvSpPr>
              <p:spPr>
                <a:xfrm>
                  <a:off x="5436005" y="1970070"/>
                  <a:ext cx="1107781" cy="2163002"/>
                </a:xfrm>
                <a:custGeom>
                  <a:avLst/>
                  <a:gdLst>
                    <a:gd name="connsiteX0" fmla="*/ 386862 w 1107831"/>
                    <a:gd name="connsiteY0" fmla="*/ 0 h 2162908"/>
                    <a:gd name="connsiteX1" fmla="*/ 474785 w 1107831"/>
                    <a:gd name="connsiteY1" fmla="*/ 70338 h 2162908"/>
                    <a:gd name="connsiteX2" fmla="*/ 527539 w 1107831"/>
                    <a:gd name="connsiteY2" fmla="*/ 87923 h 2162908"/>
                    <a:gd name="connsiteX3" fmla="*/ 580293 w 1107831"/>
                    <a:gd name="connsiteY3" fmla="*/ 123092 h 2162908"/>
                    <a:gd name="connsiteX4" fmla="*/ 668216 w 1107831"/>
                    <a:gd name="connsiteY4" fmla="*/ 228600 h 2162908"/>
                    <a:gd name="connsiteX5" fmla="*/ 703385 w 1107831"/>
                    <a:gd name="connsiteY5" fmla="*/ 281354 h 2162908"/>
                    <a:gd name="connsiteX6" fmla="*/ 756139 w 1107831"/>
                    <a:gd name="connsiteY6" fmla="*/ 334108 h 2162908"/>
                    <a:gd name="connsiteX7" fmla="*/ 791308 w 1107831"/>
                    <a:gd name="connsiteY7" fmla="*/ 386861 h 2162908"/>
                    <a:gd name="connsiteX8" fmla="*/ 879231 w 1107831"/>
                    <a:gd name="connsiteY8" fmla="*/ 457200 h 2162908"/>
                    <a:gd name="connsiteX9" fmla="*/ 949569 w 1107831"/>
                    <a:gd name="connsiteY9" fmla="*/ 562708 h 2162908"/>
                    <a:gd name="connsiteX10" fmla="*/ 984739 w 1107831"/>
                    <a:gd name="connsiteY10" fmla="*/ 615461 h 2162908"/>
                    <a:gd name="connsiteX11" fmla="*/ 1019908 w 1107831"/>
                    <a:gd name="connsiteY11" fmla="*/ 650631 h 2162908"/>
                    <a:gd name="connsiteX12" fmla="*/ 1072662 w 1107831"/>
                    <a:gd name="connsiteY12" fmla="*/ 773723 h 2162908"/>
                    <a:gd name="connsiteX13" fmla="*/ 1055077 w 1107831"/>
                    <a:gd name="connsiteY13" fmla="*/ 1055077 h 2162908"/>
                    <a:gd name="connsiteX14" fmla="*/ 1002323 w 1107831"/>
                    <a:gd name="connsiteY14" fmla="*/ 1090246 h 2162908"/>
                    <a:gd name="connsiteX15" fmla="*/ 984739 w 1107831"/>
                    <a:gd name="connsiteY15" fmla="*/ 1143000 h 2162908"/>
                    <a:gd name="connsiteX16" fmla="*/ 1019908 w 1107831"/>
                    <a:gd name="connsiteY16" fmla="*/ 1283677 h 2162908"/>
                    <a:gd name="connsiteX17" fmla="*/ 1107831 w 1107831"/>
                    <a:gd name="connsiteY17" fmla="*/ 1441938 h 2162908"/>
                    <a:gd name="connsiteX18" fmla="*/ 1072662 w 1107831"/>
                    <a:gd name="connsiteY18" fmla="*/ 1652954 h 2162908"/>
                    <a:gd name="connsiteX19" fmla="*/ 1037493 w 1107831"/>
                    <a:gd name="connsiteY19" fmla="*/ 1705708 h 2162908"/>
                    <a:gd name="connsiteX20" fmla="*/ 1002323 w 1107831"/>
                    <a:gd name="connsiteY20" fmla="*/ 1740877 h 2162908"/>
                    <a:gd name="connsiteX21" fmla="*/ 984739 w 1107831"/>
                    <a:gd name="connsiteY21" fmla="*/ 1793631 h 2162908"/>
                    <a:gd name="connsiteX22" fmla="*/ 896816 w 1107831"/>
                    <a:gd name="connsiteY22" fmla="*/ 1881554 h 2162908"/>
                    <a:gd name="connsiteX23" fmla="*/ 861646 w 1107831"/>
                    <a:gd name="connsiteY23" fmla="*/ 1916723 h 2162908"/>
                    <a:gd name="connsiteX24" fmla="*/ 808893 w 1107831"/>
                    <a:gd name="connsiteY24" fmla="*/ 1934308 h 2162908"/>
                    <a:gd name="connsiteX25" fmla="*/ 720969 w 1107831"/>
                    <a:gd name="connsiteY25" fmla="*/ 1987061 h 2162908"/>
                    <a:gd name="connsiteX26" fmla="*/ 668216 w 1107831"/>
                    <a:gd name="connsiteY26" fmla="*/ 2022231 h 2162908"/>
                    <a:gd name="connsiteX27" fmla="*/ 386862 w 1107831"/>
                    <a:gd name="connsiteY27" fmla="*/ 2092569 h 2162908"/>
                    <a:gd name="connsiteX28" fmla="*/ 298939 w 1107831"/>
                    <a:gd name="connsiteY28" fmla="*/ 2110154 h 2162908"/>
                    <a:gd name="connsiteX29" fmla="*/ 87923 w 1107831"/>
                    <a:gd name="connsiteY29" fmla="*/ 2145323 h 2162908"/>
                    <a:gd name="connsiteX30" fmla="*/ 0 w 1107831"/>
                    <a:gd name="connsiteY30" fmla="*/ 2162908 h 2162908"/>
                    <a:gd name="connsiteX0-1" fmla="*/ 386862 w 1107831"/>
                    <a:gd name="connsiteY0-2" fmla="*/ 0 h 2162908"/>
                    <a:gd name="connsiteX1-3" fmla="*/ 474785 w 1107831"/>
                    <a:gd name="connsiteY1-4" fmla="*/ 70338 h 2162908"/>
                    <a:gd name="connsiteX2-5" fmla="*/ 527539 w 1107831"/>
                    <a:gd name="connsiteY2-6" fmla="*/ 87923 h 2162908"/>
                    <a:gd name="connsiteX3-7" fmla="*/ 580293 w 1107831"/>
                    <a:gd name="connsiteY3-8" fmla="*/ 123092 h 2162908"/>
                    <a:gd name="connsiteX4-9" fmla="*/ 668216 w 1107831"/>
                    <a:gd name="connsiteY4-10" fmla="*/ 228600 h 2162908"/>
                    <a:gd name="connsiteX5-11" fmla="*/ 703385 w 1107831"/>
                    <a:gd name="connsiteY5-12" fmla="*/ 281354 h 2162908"/>
                    <a:gd name="connsiteX6-13" fmla="*/ 756139 w 1107831"/>
                    <a:gd name="connsiteY6-14" fmla="*/ 334108 h 2162908"/>
                    <a:gd name="connsiteX7-15" fmla="*/ 791308 w 1107831"/>
                    <a:gd name="connsiteY7-16" fmla="*/ 386861 h 2162908"/>
                    <a:gd name="connsiteX8-17" fmla="*/ 879231 w 1107831"/>
                    <a:gd name="connsiteY8-18" fmla="*/ 457200 h 2162908"/>
                    <a:gd name="connsiteX9-19" fmla="*/ 949569 w 1107831"/>
                    <a:gd name="connsiteY9-20" fmla="*/ 562708 h 2162908"/>
                    <a:gd name="connsiteX10-21" fmla="*/ 984739 w 1107831"/>
                    <a:gd name="connsiteY10-22" fmla="*/ 615461 h 2162908"/>
                    <a:gd name="connsiteX11-23" fmla="*/ 1019908 w 1107831"/>
                    <a:gd name="connsiteY11-24" fmla="*/ 650631 h 2162908"/>
                    <a:gd name="connsiteX12-25" fmla="*/ 1072662 w 1107831"/>
                    <a:gd name="connsiteY12-26" fmla="*/ 773723 h 2162908"/>
                    <a:gd name="connsiteX13-27" fmla="*/ 1002323 w 1107831"/>
                    <a:gd name="connsiteY13-28" fmla="*/ 1055077 h 2162908"/>
                    <a:gd name="connsiteX14-29" fmla="*/ 1002323 w 1107831"/>
                    <a:gd name="connsiteY14-30" fmla="*/ 1090246 h 2162908"/>
                    <a:gd name="connsiteX15-31" fmla="*/ 984739 w 1107831"/>
                    <a:gd name="connsiteY15-32" fmla="*/ 1143000 h 2162908"/>
                    <a:gd name="connsiteX16-33" fmla="*/ 1019908 w 1107831"/>
                    <a:gd name="connsiteY16-34" fmla="*/ 1283677 h 2162908"/>
                    <a:gd name="connsiteX17-35" fmla="*/ 1107831 w 1107831"/>
                    <a:gd name="connsiteY17-36" fmla="*/ 1441938 h 2162908"/>
                    <a:gd name="connsiteX18-37" fmla="*/ 1072662 w 1107831"/>
                    <a:gd name="connsiteY18-38" fmla="*/ 1652954 h 2162908"/>
                    <a:gd name="connsiteX19-39" fmla="*/ 1037493 w 1107831"/>
                    <a:gd name="connsiteY19-40" fmla="*/ 1705708 h 2162908"/>
                    <a:gd name="connsiteX20-41" fmla="*/ 1002323 w 1107831"/>
                    <a:gd name="connsiteY20-42" fmla="*/ 1740877 h 2162908"/>
                    <a:gd name="connsiteX21-43" fmla="*/ 984739 w 1107831"/>
                    <a:gd name="connsiteY21-44" fmla="*/ 1793631 h 2162908"/>
                    <a:gd name="connsiteX22-45" fmla="*/ 896816 w 1107831"/>
                    <a:gd name="connsiteY22-46" fmla="*/ 1881554 h 2162908"/>
                    <a:gd name="connsiteX23-47" fmla="*/ 861646 w 1107831"/>
                    <a:gd name="connsiteY23-48" fmla="*/ 1916723 h 2162908"/>
                    <a:gd name="connsiteX24-49" fmla="*/ 808893 w 1107831"/>
                    <a:gd name="connsiteY24-50" fmla="*/ 1934308 h 2162908"/>
                    <a:gd name="connsiteX25-51" fmla="*/ 720969 w 1107831"/>
                    <a:gd name="connsiteY25-52" fmla="*/ 1987061 h 2162908"/>
                    <a:gd name="connsiteX26-53" fmla="*/ 668216 w 1107831"/>
                    <a:gd name="connsiteY26-54" fmla="*/ 2022231 h 2162908"/>
                    <a:gd name="connsiteX27-55" fmla="*/ 386862 w 1107831"/>
                    <a:gd name="connsiteY27-56" fmla="*/ 2092569 h 2162908"/>
                    <a:gd name="connsiteX28-57" fmla="*/ 298939 w 1107831"/>
                    <a:gd name="connsiteY28-58" fmla="*/ 2110154 h 2162908"/>
                    <a:gd name="connsiteX29-59" fmla="*/ 87923 w 1107831"/>
                    <a:gd name="connsiteY29-60" fmla="*/ 2145323 h 2162908"/>
                    <a:gd name="connsiteX30-61" fmla="*/ 0 w 1107831"/>
                    <a:gd name="connsiteY30-62" fmla="*/ 2162908 h 2162908"/>
                    <a:gd name="connsiteX0-63" fmla="*/ 386862 w 1107831"/>
                    <a:gd name="connsiteY0-64" fmla="*/ 0 h 2162908"/>
                    <a:gd name="connsiteX1-65" fmla="*/ 474785 w 1107831"/>
                    <a:gd name="connsiteY1-66" fmla="*/ 70338 h 2162908"/>
                    <a:gd name="connsiteX2-67" fmla="*/ 527539 w 1107831"/>
                    <a:gd name="connsiteY2-68" fmla="*/ 87923 h 2162908"/>
                    <a:gd name="connsiteX3-69" fmla="*/ 580293 w 1107831"/>
                    <a:gd name="connsiteY3-70" fmla="*/ 123092 h 2162908"/>
                    <a:gd name="connsiteX4-71" fmla="*/ 668216 w 1107831"/>
                    <a:gd name="connsiteY4-72" fmla="*/ 228600 h 2162908"/>
                    <a:gd name="connsiteX5-73" fmla="*/ 756139 w 1107831"/>
                    <a:gd name="connsiteY5-74" fmla="*/ 228600 h 2162908"/>
                    <a:gd name="connsiteX6-75" fmla="*/ 756139 w 1107831"/>
                    <a:gd name="connsiteY6-76" fmla="*/ 334108 h 2162908"/>
                    <a:gd name="connsiteX7-77" fmla="*/ 791308 w 1107831"/>
                    <a:gd name="connsiteY7-78" fmla="*/ 386861 h 2162908"/>
                    <a:gd name="connsiteX8-79" fmla="*/ 879231 w 1107831"/>
                    <a:gd name="connsiteY8-80" fmla="*/ 457200 h 2162908"/>
                    <a:gd name="connsiteX9-81" fmla="*/ 949569 w 1107831"/>
                    <a:gd name="connsiteY9-82" fmla="*/ 562708 h 2162908"/>
                    <a:gd name="connsiteX10-83" fmla="*/ 984739 w 1107831"/>
                    <a:gd name="connsiteY10-84" fmla="*/ 615461 h 2162908"/>
                    <a:gd name="connsiteX11-85" fmla="*/ 1019908 w 1107831"/>
                    <a:gd name="connsiteY11-86" fmla="*/ 650631 h 2162908"/>
                    <a:gd name="connsiteX12-87" fmla="*/ 1072662 w 1107831"/>
                    <a:gd name="connsiteY12-88" fmla="*/ 773723 h 2162908"/>
                    <a:gd name="connsiteX13-89" fmla="*/ 1002323 w 1107831"/>
                    <a:gd name="connsiteY13-90" fmla="*/ 1055077 h 2162908"/>
                    <a:gd name="connsiteX14-91" fmla="*/ 1002323 w 1107831"/>
                    <a:gd name="connsiteY14-92" fmla="*/ 1090246 h 2162908"/>
                    <a:gd name="connsiteX15-93" fmla="*/ 984739 w 1107831"/>
                    <a:gd name="connsiteY15-94" fmla="*/ 1143000 h 2162908"/>
                    <a:gd name="connsiteX16-95" fmla="*/ 1019908 w 1107831"/>
                    <a:gd name="connsiteY16-96" fmla="*/ 1283677 h 2162908"/>
                    <a:gd name="connsiteX17-97" fmla="*/ 1107831 w 1107831"/>
                    <a:gd name="connsiteY17-98" fmla="*/ 1441938 h 2162908"/>
                    <a:gd name="connsiteX18-99" fmla="*/ 1072662 w 1107831"/>
                    <a:gd name="connsiteY18-100" fmla="*/ 1652954 h 2162908"/>
                    <a:gd name="connsiteX19-101" fmla="*/ 1037493 w 1107831"/>
                    <a:gd name="connsiteY19-102" fmla="*/ 1705708 h 2162908"/>
                    <a:gd name="connsiteX20-103" fmla="*/ 1002323 w 1107831"/>
                    <a:gd name="connsiteY20-104" fmla="*/ 1740877 h 2162908"/>
                    <a:gd name="connsiteX21-105" fmla="*/ 984739 w 1107831"/>
                    <a:gd name="connsiteY21-106" fmla="*/ 1793631 h 2162908"/>
                    <a:gd name="connsiteX22-107" fmla="*/ 896816 w 1107831"/>
                    <a:gd name="connsiteY22-108" fmla="*/ 1881554 h 2162908"/>
                    <a:gd name="connsiteX23-109" fmla="*/ 861646 w 1107831"/>
                    <a:gd name="connsiteY23-110" fmla="*/ 1916723 h 2162908"/>
                    <a:gd name="connsiteX24-111" fmla="*/ 808893 w 1107831"/>
                    <a:gd name="connsiteY24-112" fmla="*/ 1934308 h 2162908"/>
                    <a:gd name="connsiteX25-113" fmla="*/ 720969 w 1107831"/>
                    <a:gd name="connsiteY25-114" fmla="*/ 1987061 h 2162908"/>
                    <a:gd name="connsiteX26-115" fmla="*/ 668216 w 1107831"/>
                    <a:gd name="connsiteY26-116" fmla="*/ 2022231 h 2162908"/>
                    <a:gd name="connsiteX27-117" fmla="*/ 386862 w 1107831"/>
                    <a:gd name="connsiteY27-118" fmla="*/ 2092569 h 2162908"/>
                    <a:gd name="connsiteX28-119" fmla="*/ 298939 w 1107831"/>
                    <a:gd name="connsiteY28-120" fmla="*/ 2110154 h 2162908"/>
                    <a:gd name="connsiteX29-121" fmla="*/ 87923 w 1107831"/>
                    <a:gd name="connsiteY29-122" fmla="*/ 2145323 h 2162908"/>
                    <a:gd name="connsiteX30-123" fmla="*/ 0 w 1107831"/>
                    <a:gd name="connsiteY30-124" fmla="*/ 2162908 h 2162908"/>
                    <a:gd name="connsiteX0-125" fmla="*/ 386862 w 1107831"/>
                    <a:gd name="connsiteY0-126" fmla="*/ 0 h 2162908"/>
                    <a:gd name="connsiteX1-127" fmla="*/ 474785 w 1107831"/>
                    <a:gd name="connsiteY1-128" fmla="*/ 70338 h 2162908"/>
                    <a:gd name="connsiteX2-129" fmla="*/ 527539 w 1107831"/>
                    <a:gd name="connsiteY2-130" fmla="*/ 87923 h 2162908"/>
                    <a:gd name="connsiteX3-131" fmla="*/ 580293 w 1107831"/>
                    <a:gd name="connsiteY3-132" fmla="*/ 123092 h 2162908"/>
                    <a:gd name="connsiteX4-133" fmla="*/ 668216 w 1107831"/>
                    <a:gd name="connsiteY4-134" fmla="*/ 228600 h 2162908"/>
                    <a:gd name="connsiteX5-135" fmla="*/ 756139 w 1107831"/>
                    <a:gd name="connsiteY5-136" fmla="*/ 228600 h 2162908"/>
                    <a:gd name="connsiteX6-137" fmla="*/ 756139 w 1107831"/>
                    <a:gd name="connsiteY6-138" fmla="*/ 334108 h 2162908"/>
                    <a:gd name="connsiteX7-139" fmla="*/ 861646 w 1107831"/>
                    <a:gd name="connsiteY7-140" fmla="*/ 386861 h 2162908"/>
                    <a:gd name="connsiteX8-141" fmla="*/ 879231 w 1107831"/>
                    <a:gd name="connsiteY8-142" fmla="*/ 457200 h 2162908"/>
                    <a:gd name="connsiteX9-143" fmla="*/ 949569 w 1107831"/>
                    <a:gd name="connsiteY9-144" fmla="*/ 562708 h 2162908"/>
                    <a:gd name="connsiteX10-145" fmla="*/ 984739 w 1107831"/>
                    <a:gd name="connsiteY10-146" fmla="*/ 615461 h 2162908"/>
                    <a:gd name="connsiteX11-147" fmla="*/ 1019908 w 1107831"/>
                    <a:gd name="connsiteY11-148" fmla="*/ 650631 h 2162908"/>
                    <a:gd name="connsiteX12-149" fmla="*/ 1072662 w 1107831"/>
                    <a:gd name="connsiteY12-150" fmla="*/ 773723 h 2162908"/>
                    <a:gd name="connsiteX13-151" fmla="*/ 1002323 w 1107831"/>
                    <a:gd name="connsiteY13-152" fmla="*/ 1055077 h 2162908"/>
                    <a:gd name="connsiteX14-153" fmla="*/ 1002323 w 1107831"/>
                    <a:gd name="connsiteY14-154" fmla="*/ 1090246 h 2162908"/>
                    <a:gd name="connsiteX15-155" fmla="*/ 984739 w 1107831"/>
                    <a:gd name="connsiteY15-156" fmla="*/ 1143000 h 2162908"/>
                    <a:gd name="connsiteX16-157" fmla="*/ 1019908 w 1107831"/>
                    <a:gd name="connsiteY16-158" fmla="*/ 1283677 h 2162908"/>
                    <a:gd name="connsiteX17-159" fmla="*/ 1107831 w 1107831"/>
                    <a:gd name="connsiteY17-160" fmla="*/ 1441938 h 2162908"/>
                    <a:gd name="connsiteX18-161" fmla="*/ 1072662 w 1107831"/>
                    <a:gd name="connsiteY18-162" fmla="*/ 1652954 h 2162908"/>
                    <a:gd name="connsiteX19-163" fmla="*/ 1037493 w 1107831"/>
                    <a:gd name="connsiteY19-164" fmla="*/ 1705708 h 2162908"/>
                    <a:gd name="connsiteX20-165" fmla="*/ 1002323 w 1107831"/>
                    <a:gd name="connsiteY20-166" fmla="*/ 1740877 h 2162908"/>
                    <a:gd name="connsiteX21-167" fmla="*/ 984739 w 1107831"/>
                    <a:gd name="connsiteY21-168" fmla="*/ 1793631 h 2162908"/>
                    <a:gd name="connsiteX22-169" fmla="*/ 896816 w 1107831"/>
                    <a:gd name="connsiteY22-170" fmla="*/ 1881554 h 2162908"/>
                    <a:gd name="connsiteX23-171" fmla="*/ 861646 w 1107831"/>
                    <a:gd name="connsiteY23-172" fmla="*/ 1916723 h 2162908"/>
                    <a:gd name="connsiteX24-173" fmla="*/ 808893 w 1107831"/>
                    <a:gd name="connsiteY24-174" fmla="*/ 1934308 h 2162908"/>
                    <a:gd name="connsiteX25-175" fmla="*/ 720969 w 1107831"/>
                    <a:gd name="connsiteY25-176" fmla="*/ 1987061 h 2162908"/>
                    <a:gd name="connsiteX26-177" fmla="*/ 668216 w 1107831"/>
                    <a:gd name="connsiteY26-178" fmla="*/ 2022231 h 2162908"/>
                    <a:gd name="connsiteX27-179" fmla="*/ 386862 w 1107831"/>
                    <a:gd name="connsiteY27-180" fmla="*/ 2092569 h 2162908"/>
                    <a:gd name="connsiteX28-181" fmla="*/ 298939 w 1107831"/>
                    <a:gd name="connsiteY28-182" fmla="*/ 2110154 h 2162908"/>
                    <a:gd name="connsiteX29-183" fmla="*/ 87923 w 1107831"/>
                    <a:gd name="connsiteY29-184" fmla="*/ 2145323 h 2162908"/>
                    <a:gd name="connsiteX30-185" fmla="*/ 0 w 1107831"/>
                    <a:gd name="connsiteY30-186" fmla="*/ 2162908 h 2162908"/>
                    <a:gd name="connsiteX0-187" fmla="*/ 386862 w 1107831"/>
                    <a:gd name="connsiteY0-188" fmla="*/ 0 h 2162908"/>
                    <a:gd name="connsiteX1-189" fmla="*/ 474785 w 1107831"/>
                    <a:gd name="connsiteY1-190" fmla="*/ 70338 h 2162908"/>
                    <a:gd name="connsiteX2-191" fmla="*/ 527539 w 1107831"/>
                    <a:gd name="connsiteY2-192" fmla="*/ 87923 h 2162908"/>
                    <a:gd name="connsiteX3-193" fmla="*/ 580293 w 1107831"/>
                    <a:gd name="connsiteY3-194" fmla="*/ 123092 h 2162908"/>
                    <a:gd name="connsiteX4-195" fmla="*/ 668216 w 1107831"/>
                    <a:gd name="connsiteY4-196" fmla="*/ 228600 h 2162908"/>
                    <a:gd name="connsiteX5-197" fmla="*/ 756139 w 1107831"/>
                    <a:gd name="connsiteY5-198" fmla="*/ 228600 h 2162908"/>
                    <a:gd name="connsiteX6-199" fmla="*/ 756139 w 1107831"/>
                    <a:gd name="connsiteY6-200" fmla="*/ 281354 h 2162908"/>
                    <a:gd name="connsiteX7-201" fmla="*/ 861646 w 1107831"/>
                    <a:gd name="connsiteY7-202" fmla="*/ 386861 h 2162908"/>
                    <a:gd name="connsiteX8-203" fmla="*/ 879231 w 1107831"/>
                    <a:gd name="connsiteY8-204" fmla="*/ 457200 h 2162908"/>
                    <a:gd name="connsiteX9-205" fmla="*/ 949569 w 1107831"/>
                    <a:gd name="connsiteY9-206" fmla="*/ 562708 h 2162908"/>
                    <a:gd name="connsiteX10-207" fmla="*/ 984739 w 1107831"/>
                    <a:gd name="connsiteY10-208" fmla="*/ 615461 h 2162908"/>
                    <a:gd name="connsiteX11-209" fmla="*/ 1019908 w 1107831"/>
                    <a:gd name="connsiteY11-210" fmla="*/ 650631 h 2162908"/>
                    <a:gd name="connsiteX12-211" fmla="*/ 1072662 w 1107831"/>
                    <a:gd name="connsiteY12-212" fmla="*/ 773723 h 2162908"/>
                    <a:gd name="connsiteX13-213" fmla="*/ 1002323 w 1107831"/>
                    <a:gd name="connsiteY13-214" fmla="*/ 1055077 h 2162908"/>
                    <a:gd name="connsiteX14-215" fmla="*/ 1002323 w 1107831"/>
                    <a:gd name="connsiteY14-216" fmla="*/ 1090246 h 2162908"/>
                    <a:gd name="connsiteX15-217" fmla="*/ 984739 w 1107831"/>
                    <a:gd name="connsiteY15-218" fmla="*/ 1143000 h 2162908"/>
                    <a:gd name="connsiteX16-219" fmla="*/ 1019908 w 1107831"/>
                    <a:gd name="connsiteY16-220" fmla="*/ 1283677 h 2162908"/>
                    <a:gd name="connsiteX17-221" fmla="*/ 1107831 w 1107831"/>
                    <a:gd name="connsiteY17-222" fmla="*/ 1441938 h 2162908"/>
                    <a:gd name="connsiteX18-223" fmla="*/ 1072662 w 1107831"/>
                    <a:gd name="connsiteY18-224" fmla="*/ 1652954 h 2162908"/>
                    <a:gd name="connsiteX19-225" fmla="*/ 1037493 w 1107831"/>
                    <a:gd name="connsiteY19-226" fmla="*/ 1705708 h 2162908"/>
                    <a:gd name="connsiteX20-227" fmla="*/ 1002323 w 1107831"/>
                    <a:gd name="connsiteY20-228" fmla="*/ 1740877 h 2162908"/>
                    <a:gd name="connsiteX21-229" fmla="*/ 984739 w 1107831"/>
                    <a:gd name="connsiteY21-230" fmla="*/ 1793631 h 2162908"/>
                    <a:gd name="connsiteX22-231" fmla="*/ 896816 w 1107831"/>
                    <a:gd name="connsiteY22-232" fmla="*/ 1881554 h 2162908"/>
                    <a:gd name="connsiteX23-233" fmla="*/ 861646 w 1107831"/>
                    <a:gd name="connsiteY23-234" fmla="*/ 1916723 h 2162908"/>
                    <a:gd name="connsiteX24-235" fmla="*/ 808893 w 1107831"/>
                    <a:gd name="connsiteY24-236" fmla="*/ 1934308 h 2162908"/>
                    <a:gd name="connsiteX25-237" fmla="*/ 720969 w 1107831"/>
                    <a:gd name="connsiteY25-238" fmla="*/ 1987061 h 2162908"/>
                    <a:gd name="connsiteX26-239" fmla="*/ 668216 w 1107831"/>
                    <a:gd name="connsiteY26-240" fmla="*/ 2022231 h 2162908"/>
                    <a:gd name="connsiteX27-241" fmla="*/ 386862 w 1107831"/>
                    <a:gd name="connsiteY27-242" fmla="*/ 2092569 h 2162908"/>
                    <a:gd name="connsiteX28-243" fmla="*/ 298939 w 1107831"/>
                    <a:gd name="connsiteY28-244" fmla="*/ 2110154 h 2162908"/>
                    <a:gd name="connsiteX29-245" fmla="*/ 87923 w 1107831"/>
                    <a:gd name="connsiteY29-246" fmla="*/ 2145323 h 2162908"/>
                    <a:gd name="connsiteX30-247" fmla="*/ 0 w 1107831"/>
                    <a:gd name="connsiteY30-248" fmla="*/ 2162908 h 2162908"/>
                    <a:gd name="connsiteX0-249" fmla="*/ 386862 w 1107831"/>
                    <a:gd name="connsiteY0-250" fmla="*/ 0 h 2162908"/>
                    <a:gd name="connsiteX1-251" fmla="*/ 474785 w 1107831"/>
                    <a:gd name="connsiteY1-252" fmla="*/ 70338 h 2162908"/>
                    <a:gd name="connsiteX2-253" fmla="*/ 527539 w 1107831"/>
                    <a:gd name="connsiteY2-254" fmla="*/ 87923 h 2162908"/>
                    <a:gd name="connsiteX3-255" fmla="*/ 580293 w 1107831"/>
                    <a:gd name="connsiteY3-256" fmla="*/ 123092 h 2162908"/>
                    <a:gd name="connsiteX4-257" fmla="*/ 668216 w 1107831"/>
                    <a:gd name="connsiteY4-258" fmla="*/ 228600 h 2162908"/>
                    <a:gd name="connsiteX5-259" fmla="*/ 756139 w 1107831"/>
                    <a:gd name="connsiteY5-260" fmla="*/ 228600 h 2162908"/>
                    <a:gd name="connsiteX6-261" fmla="*/ 808893 w 1107831"/>
                    <a:gd name="connsiteY6-262" fmla="*/ 281354 h 2162908"/>
                    <a:gd name="connsiteX7-263" fmla="*/ 861646 w 1107831"/>
                    <a:gd name="connsiteY7-264" fmla="*/ 386861 h 2162908"/>
                    <a:gd name="connsiteX8-265" fmla="*/ 879231 w 1107831"/>
                    <a:gd name="connsiteY8-266" fmla="*/ 457200 h 2162908"/>
                    <a:gd name="connsiteX9-267" fmla="*/ 949569 w 1107831"/>
                    <a:gd name="connsiteY9-268" fmla="*/ 562708 h 2162908"/>
                    <a:gd name="connsiteX10-269" fmla="*/ 984739 w 1107831"/>
                    <a:gd name="connsiteY10-270" fmla="*/ 615461 h 2162908"/>
                    <a:gd name="connsiteX11-271" fmla="*/ 1019908 w 1107831"/>
                    <a:gd name="connsiteY11-272" fmla="*/ 650631 h 2162908"/>
                    <a:gd name="connsiteX12-273" fmla="*/ 1072662 w 1107831"/>
                    <a:gd name="connsiteY12-274" fmla="*/ 773723 h 2162908"/>
                    <a:gd name="connsiteX13-275" fmla="*/ 1002323 w 1107831"/>
                    <a:gd name="connsiteY13-276" fmla="*/ 1055077 h 2162908"/>
                    <a:gd name="connsiteX14-277" fmla="*/ 1002323 w 1107831"/>
                    <a:gd name="connsiteY14-278" fmla="*/ 1090246 h 2162908"/>
                    <a:gd name="connsiteX15-279" fmla="*/ 984739 w 1107831"/>
                    <a:gd name="connsiteY15-280" fmla="*/ 1143000 h 2162908"/>
                    <a:gd name="connsiteX16-281" fmla="*/ 1019908 w 1107831"/>
                    <a:gd name="connsiteY16-282" fmla="*/ 1283677 h 2162908"/>
                    <a:gd name="connsiteX17-283" fmla="*/ 1107831 w 1107831"/>
                    <a:gd name="connsiteY17-284" fmla="*/ 1441938 h 2162908"/>
                    <a:gd name="connsiteX18-285" fmla="*/ 1072662 w 1107831"/>
                    <a:gd name="connsiteY18-286" fmla="*/ 1652954 h 2162908"/>
                    <a:gd name="connsiteX19-287" fmla="*/ 1037493 w 1107831"/>
                    <a:gd name="connsiteY19-288" fmla="*/ 1705708 h 2162908"/>
                    <a:gd name="connsiteX20-289" fmla="*/ 1002323 w 1107831"/>
                    <a:gd name="connsiteY20-290" fmla="*/ 1740877 h 2162908"/>
                    <a:gd name="connsiteX21-291" fmla="*/ 984739 w 1107831"/>
                    <a:gd name="connsiteY21-292" fmla="*/ 1793631 h 2162908"/>
                    <a:gd name="connsiteX22-293" fmla="*/ 896816 w 1107831"/>
                    <a:gd name="connsiteY22-294" fmla="*/ 1881554 h 2162908"/>
                    <a:gd name="connsiteX23-295" fmla="*/ 861646 w 1107831"/>
                    <a:gd name="connsiteY23-296" fmla="*/ 1916723 h 2162908"/>
                    <a:gd name="connsiteX24-297" fmla="*/ 808893 w 1107831"/>
                    <a:gd name="connsiteY24-298" fmla="*/ 1934308 h 2162908"/>
                    <a:gd name="connsiteX25-299" fmla="*/ 720969 w 1107831"/>
                    <a:gd name="connsiteY25-300" fmla="*/ 1987061 h 2162908"/>
                    <a:gd name="connsiteX26-301" fmla="*/ 668216 w 1107831"/>
                    <a:gd name="connsiteY26-302" fmla="*/ 2022231 h 2162908"/>
                    <a:gd name="connsiteX27-303" fmla="*/ 386862 w 1107831"/>
                    <a:gd name="connsiteY27-304" fmla="*/ 2092569 h 2162908"/>
                    <a:gd name="connsiteX28-305" fmla="*/ 298939 w 1107831"/>
                    <a:gd name="connsiteY28-306" fmla="*/ 2110154 h 2162908"/>
                    <a:gd name="connsiteX29-307" fmla="*/ 87923 w 1107831"/>
                    <a:gd name="connsiteY29-308" fmla="*/ 2145323 h 2162908"/>
                    <a:gd name="connsiteX30-309" fmla="*/ 0 w 1107831"/>
                    <a:gd name="connsiteY30-310" fmla="*/ 2162908 h 2162908"/>
                    <a:gd name="connsiteX0-311" fmla="*/ 386862 w 1107831"/>
                    <a:gd name="connsiteY0-312" fmla="*/ 0 h 2162908"/>
                    <a:gd name="connsiteX1-313" fmla="*/ 474785 w 1107831"/>
                    <a:gd name="connsiteY1-314" fmla="*/ 70338 h 2162908"/>
                    <a:gd name="connsiteX2-315" fmla="*/ 527539 w 1107831"/>
                    <a:gd name="connsiteY2-316" fmla="*/ 87923 h 2162908"/>
                    <a:gd name="connsiteX3-317" fmla="*/ 580293 w 1107831"/>
                    <a:gd name="connsiteY3-318" fmla="*/ 123092 h 2162908"/>
                    <a:gd name="connsiteX4-319" fmla="*/ 668216 w 1107831"/>
                    <a:gd name="connsiteY4-320" fmla="*/ 228600 h 2162908"/>
                    <a:gd name="connsiteX5-321" fmla="*/ 756139 w 1107831"/>
                    <a:gd name="connsiteY5-322" fmla="*/ 228600 h 2162908"/>
                    <a:gd name="connsiteX6-323" fmla="*/ 808893 w 1107831"/>
                    <a:gd name="connsiteY6-324" fmla="*/ 351693 h 2162908"/>
                    <a:gd name="connsiteX7-325" fmla="*/ 861646 w 1107831"/>
                    <a:gd name="connsiteY7-326" fmla="*/ 386861 h 2162908"/>
                    <a:gd name="connsiteX8-327" fmla="*/ 879231 w 1107831"/>
                    <a:gd name="connsiteY8-328" fmla="*/ 457200 h 2162908"/>
                    <a:gd name="connsiteX9-329" fmla="*/ 949569 w 1107831"/>
                    <a:gd name="connsiteY9-330" fmla="*/ 562708 h 2162908"/>
                    <a:gd name="connsiteX10-331" fmla="*/ 984739 w 1107831"/>
                    <a:gd name="connsiteY10-332" fmla="*/ 615461 h 2162908"/>
                    <a:gd name="connsiteX11-333" fmla="*/ 1019908 w 1107831"/>
                    <a:gd name="connsiteY11-334" fmla="*/ 650631 h 2162908"/>
                    <a:gd name="connsiteX12-335" fmla="*/ 1072662 w 1107831"/>
                    <a:gd name="connsiteY12-336" fmla="*/ 773723 h 2162908"/>
                    <a:gd name="connsiteX13-337" fmla="*/ 1002323 w 1107831"/>
                    <a:gd name="connsiteY13-338" fmla="*/ 1055077 h 2162908"/>
                    <a:gd name="connsiteX14-339" fmla="*/ 1002323 w 1107831"/>
                    <a:gd name="connsiteY14-340" fmla="*/ 1090246 h 2162908"/>
                    <a:gd name="connsiteX15-341" fmla="*/ 984739 w 1107831"/>
                    <a:gd name="connsiteY15-342" fmla="*/ 1143000 h 2162908"/>
                    <a:gd name="connsiteX16-343" fmla="*/ 1019908 w 1107831"/>
                    <a:gd name="connsiteY16-344" fmla="*/ 1283677 h 2162908"/>
                    <a:gd name="connsiteX17-345" fmla="*/ 1107831 w 1107831"/>
                    <a:gd name="connsiteY17-346" fmla="*/ 1441938 h 2162908"/>
                    <a:gd name="connsiteX18-347" fmla="*/ 1072662 w 1107831"/>
                    <a:gd name="connsiteY18-348" fmla="*/ 1652954 h 2162908"/>
                    <a:gd name="connsiteX19-349" fmla="*/ 1037493 w 1107831"/>
                    <a:gd name="connsiteY19-350" fmla="*/ 1705708 h 2162908"/>
                    <a:gd name="connsiteX20-351" fmla="*/ 1002323 w 1107831"/>
                    <a:gd name="connsiteY20-352" fmla="*/ 1740877 h 2162908"/>
                    <a:gd name="connsiteX21-353" fmla="*/ 984739 w 1107831"/>
                    <a:gd name="connsiteY21-354" fmla="*/ 1793631 h 2162908"/>
                    <a:gd name="connsiteX22-355" fmla="*/ 896816 w 1107831"/>
                    <a:gd name="connsiteY22-356" fmla="*/ 1881554 h 2162908"/>
                    <a:gd name="connsiteX23-357" fmla="*/ 861646 w 1107831"/>
                    <a:gd name="connsiteY23-358" fmla="*/ 1916723 h 2162908"/>
                    <a:gd name="connsiteX24-359" fmla="*/ 808893 w 1107831"/>
                    <a:gd name="connsiteY24-360" fmla="*/ 1934308 h 2162908"/>
                    <a:gd name="connsiteX25-361" fmla="*/ 720969 w 1107831"/>
                    <a:gd name="connsiteY25-362" fmla="*/ 1987061 h 2162908"/>
                    <a:gd name="connsiteX26-363" fmla="*/ 668216 w 1107831"/>
                    <a:gd name="connsiteY26-364" fmla="*/ 2022231 h 2162908"/>
                    <a:gd name="connsiteX27-365" fmla="*/ 386862 w 1107831"/>
                    <a:gd name="connsiteY27-366" fmla="*/ 2092569 h 2162908"/>
                    <a:gd name="connsiteX28-367" fmla="*/ 298939 w 1107831"/>
                    <a:gd name="connsiteY28-368" fmla="*/ 2110154 h 2162908"/>
                    <a:gd name="connsiteX29-369" fmla="*/ 87923 w 1107831"/>
                    <a:gd name="connsiteY29-370" fmla="*/ 2145323 h 2162908"/>
                    <a:gd name="connsiteX30-371" fmla="*/ 0 w 1107831"/>
                    <a:gd name="connsiteY30-372" fmla="*/ 2162908 h 2162908"/>
                    <a:gd name="connsiteX0-373" fmla="*/ 386862 w 1107831"/>
                    <a:gd name="connsiteY0-374" fmla="*/ 0 h 2162908"/>
                    <a:gd name="connsiteX1-375" fmla="*/ 474785 w 1107831"/>
                    <a:gd name="connsiteY1-376" fmla="*/ 70338 h 2162908"/>
                    <a:gd name="connsiteX2-377" fmla="*/ 527539 w 1107831"/>
                    <a:gd name="connsiteY2-378" fmla="*/ 87923 h 2162908"/>
                    <a:gd name="connsiteX3-379" fmla="*/ 580293 w 1107831"/>
                    <a:gd name="connsiteY3-380" fmla="*/ 123092 h 2162908"/>
                    <a:gd name="connsiteX4-381" fmla="*/ 668216 w 1107831"/>
                    <a:gd name="connsiteY4-382" fmla="*/ 228600 h 2162908"/>
                    <a:gd name="connsiteX5-383" fmla="*/ 685800 w 1107831"/>
                    <a:gd name="connsiteY5-384" fmla="*/ 246184 h 2162908"/>
                    <a:gd name="connsiteX6-385" fmla="*/ 808893 w 1107831"/>
                    <a:gd name="connsiteY6-386" fmla="*/ 351693 h 2162908"/>
                    <a:gd name="connsiteX7-387" fmla="*/ 861646 w 1107831"/>
                    <a:gd name="connsiteY7-388" fmla="*/ 386861 h 2162908"/>
                    <a:gd name="connsiteX8-389" fmla="*/ 879231 w 1107831"/>
                    <a:gd name="connsiteY8-390" fmla="*/ 457200 h 2162908"/>
                    <a:gd name="connsiteX9-391" fmla="*/ 949569 w 1107831"/>
                    <a:gd name="connsiteY9-392" fmla="*/ 562708 h 2162908"/>
                    <a:gd name="connsiteX10-393" fmla="*/ 984739 w 1107831"/>
                    <a:gd name="connsiteY10-394" fmla="*/ 615461 h 2162908"/>
                    <a:gd name="connsiteX11-395" fmla="*/ 1019908 w 1107831"/>
                    <a:gd name="connsiteY11-396" fmla="*/ 650631 h 2162908"/>
                    <a:gd name="connsiteX12-397" fmla="*/ 1072662 w 1107831"/>
                    <a:gd name="connsiteY12-398" fmla="*/ 773723 h 2162908"/>
                    <a:gd name="connsiteX13-399" fmla="*/ 1002323 w 1107831"/>
                    <a:gd name="connsiteY13-400" fmla="*/ 1055077 h 2162908"/>
                    <a:gd name="connsiteX14-401" fmla="*/ 1002323 w 1107831"/>
                    <a:gd name="connsiteY14-402" fmla="*/ 1090246 h 2162908"/>
                    <a:gd name="connsiteX15-403" fmla="*/ 984739 w 1107831"/>
                    <a:gd name="connsiteY15-404" fmla="*/ 1143000 h 2162908"/>
                    <a:gd name="connsiteX16-405" fmla="*/ 1019908 w 1107831"/>
                    <a:gd name="connsiteY16-406" fmla="*/ 1283677 h 2162908"/>
                    <a:gd name="connsiteX17-407" fmla="*/ 1107831 w 1107831"/>
                    <a:gd name="connsiteY17-408" fmla="*/ 1441938 h 2162908"/>
                    <a:gd name="connsiteX18-409" fmla="*/ 1072662 w 1107831"/>
                    <a:gd name="connsiteY18-410" fmla="*/ 1652954 h 2162908"/>
                    <a:gd name="connsiteX19-411" fmla="*/ 1037493 w 1107831"/>
                    <a:gd name="connsiteY19-412" fmla="*/ 1705708 h 2162908"/>
                    <a:gd name="connsiteX20-413" fmla="*/ 1002323 w 1107831"/>
                    <a:gd name="connsiteY20-414" fmla="*/ 1740877 h 2162908"/>
                    <a:gd name="connsiteX21-415" fmla="*/ 984739 w 1107831"/>
                    <a:gd name="connsiteY21-416" fmla="*/ 1793631 h 2162908"/>
                    <a:gd name="connsiteX22-417" fmla="*/ 896816 w 1107831"/>
                    <a:gd name="connsiteY22-418" fmla="*/ 1881554 h 2162908"/>
                    <a:gd name="connsiteX23-419" fmla="*/ 861646 w 1107831"/>
                    <a:gd name="connsiteY23-420" fmla="*/ 1916723 h 2162908"/>
                    <a:gd name="connsiteX24-421" fmla="*/ 808893 w 1107831"/>
                    <a:gd name="connsiteY24-422" fmla="*/ 1934308 h 2162908"/>
                    <a:gd name="connsiteX25-423" fmla="*/ 720969 w 1107831"/>
                    <a:gd name="connsiteY25-424" fmla="*/ 1987061 h 2162908"/>
                    <a:gd name="connsiteX26-425" fmla="*/ 668216 w 1107831"/>
                    <a:gd name="connsiteY26-426" fmla="*/ 2022231 h 2162908"/>
                    <a:gd name="connsiteX27-427" fmla="*/ 386862 w 1107831"/>
                    <a:gd name="connsiteY27-428" fmla="*/ 2092569 h 2162908"/>
                    <a:gd name="connsiteX28-429" fmla="*/ 298939 w 1107831"/>
                    <a:gd name="connsiteY28-430" fmla="*/ 2110154 h 2162908"/>
                    <a:gd name="connsiteX29-431" fmla="*/ 87923 w 1107831"/>
                    <a:gd name="connsiteY29-432" fmla="*/ 2145323 h 2162908"/>
                    <a:gd name="connsiteX30-433" fmla="*/ 0 w 1107831"/>
                    <a:gd name="connsiteY30-434" fmla="*/ 2162908 h 21629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1107831" h="2162908">
                      <a:moveTo>
                        <a:pt x="386862" y="0"/>
                      </a:moveTo>
                      <a:cubicBezTo>
                        <a:pt x="416170" y="23446"/>
                        <a:pt x="442958" y="50446"/>
                        <a:pt x="474785" y="70338"/>
                      </a:cubicBezTo>
                      <a:cubicBezTo>
                        <a:pt x="490503" y="80162"/>
                        <a:pt x="510960" y="79633"/>
                        <a:pt x="527539" y="87923"/>
                      </a:cubicBezTo>
                      <a:cubicBezTo>
                        <a:pt x="546442" y="97374"/>
                        <a:pt x="562708" y="111369"/>
                        <a:pt x="580293" y="123092"/>
                      </a:cubicBezTo>
                      <a:cubicBezTo>
                        <a:pt x="667611" y="254070"/>
                        <a:pt x="650632" y="208085"/>
                        <a:pt x="668216" y="228600"/>
                      </a:cubicBezTo>
                      <a:cubicBezTo>
                        <a:pt x="685800" y="249115"/>
                        <a:pt x="662354" y="225669"/>
                        <a:pt x="685800" y="246184"/>
                      </a:cubicBezTo>
                      <a:cubicBezTo>
                        <a:pt x="709246" y="266699"/>
                        <a:pt x="779585" y="328247"/>
                        <a:pt x="808893" y="351693"/>
                      </a:cubicBezTo>
                      <a:cubicBezTo>
                        <a:pt x="838201" y="375139"/>
                        <a:pt x="849923" y="369277"/>
                        <a:pt x="861646" y="386861"/>
                      </a:cubicBezTo>
                      <a:cubicBezTo>
                        <a:pt x="873369" y="404445"/>
                        <a:pt x="840057" y="431084"/>
                        <a:pt x="879231" y="457200"/>
                      </a:cubicBezTo>
                      <a:lnTo>
                        <a:pt x="949569" y="562708"/>
                      </a:lnTo>
                      <a:cubicBezTo>
                        <a:pt x="961292" y="580293"/>
                        <a:pt x="969795" y="600517"/>
                        <a:pt x="984739" y="615461"/>
                      </a:cubicBezTo>
                      <a:cubicBezTo>
                        <a:pt x="996462" y="627184"/>
                        <a:pt x="1010712" y="636836"/>
                        <a:pt x="1019908" y="650631"/>
                      </a:cubicBezTo>
                      <a:cubicBezTo>
                        <a:pt x="1048880" y="694090"/>
                        <a:pt x="1057031" y="726831"/>
                        <a:pt x="1072662" y="773723"/>
                      </a:cubicBezTo>
                      <a:cubicBezTo>
                        <a:pt x="1066800" y="867508"/>
                        <a:pt x="1022708" y="963347"/>
                        <a:pt x="1002323" y="1055077"/>
                      </a:cubicBezTo>
                      <a:cubicBezTo>
                        <a:pt x="997738" y="1075708"/>
                        <a:pt x="1005254" y="1075592"/>
                        <a:pt x="1002323" y="1090246"/>
                      </a:cubicBezTo>
                      <a:cubicBezTo>
                        <a:pt x="999392" y="1104900"/>
                        <a:pt x="990600" y="1125415"/>
                        <a:pt x="984739" y="1143000"/>
                      </a:cubicBezTo>
                      <a:cubicBezTo>
                        <a:pt x="989612" y="1167364"/>
                        <a:pt x="1003009" y="1253259"/>
                        <a:pt x="1019908" y="1283677"/>
                      </a:cubicBezTo>
                      <a:cubicBezTo>
                        <a:pt x="1120684" y="1465075"/>
                        <a:pt x="1068040" y="1322570"/>
                        <a:pt x="1107831" y="1441938"/>
                      </a:cubicBezTo>
                      <a:cubicBezTo>
                        <a:pt x="1102260" y="1492076"/>
                        <a:pt x="1102120" y="1594037"/>
                        <a:pt x="1072662" y="1652954"/>
                      </a:cubicBezTo>
                      <a:cubicBezTo>
                        <a:pt x="1063211" y="1671857"/>
                        <a:pt x="1050695" y="1689205"/>
                        <a:pt x="1037493" y="1705708"/>
                      </a:cubicBezTo>
                      <a:cubicBezTo>
                        <a:pt x="1027136" y="1718654"/>
                        <a:pt x="1014046" y="1729154"/>
                        <a:pt x="1002323" y="1740877"/>
                      </a:cubicBezTo>
                      <a:cubicBezTo>
                        <a:pt x="996462" y="1758462"/>
                        <a:pt x="995860" y="1778802"/>
                        <a:pt x="984739" y="1793631"/>
                      </a:cubicBezTo>
                      <a:cubicBezTo>
                        <a:pt x="959871" y="1826789"/>
                        <a:pt x="926124" y="1852246"/>
                        <a:pt x="896816" y="1881554"/>
                      </a:cubicBezTo>
                      <a:cubicBezTo>
                        <a:pt x="885093" y="1893277"/>
                        <a:pt x="877374" y="1911480"/>
                        <a:pt x="861646" y="1916723"/>
                      </a:cubicBezTo>
                      <a:lnTo>
                        <a:pt x="808893" y="1934308"/>
                      </a:lnTo>
                      <a:cubicBezTo>
                        <a:pt x="740195" y="2003004"/>
                        <a:pt x="812283" y="1941404"/>
                        <a:pt x="720969" y="1987061"/>
                      </a:cubicBezTo>
                      <a:cubicBezTo>
                        <a:pt x="702066" y="1996512"/>
                        <a:pt x="687528" y="2013648"/>
                        <a:pt x="668216" y="2022231"/>
                      </a:cubicBezTo>
                      <a:cubicBezTo>
                        <a:pt x="579737" y="2061555"/>
                        <a:pt x="480161" y="2073909"/>
                        <a:pt x="386862" y="2092569"/>
                      </a:cubicBezTo>
                      <a:cubicBezTo>
                        <a:pt x="357554" y="2098431"/>
                        <a:pt x="327935" y="2102905"/>
                        <a:pt x="298939" y="2110154"/>
                      </a:cubicBezTo>
                      <a:cubicBezTo>
                        <a:pt x="157487" y="2145516"/>
                        <a:pt x="301987" y="2112389"/>
                        <a:pt x="87923" y="2145323"/>
                      </a:cubicBezTo>
                      <a:cubicBezTo>
                        <a:pt x="58382" y="2149868"/>
                        <a:pt x="0" y="2162908"/>
                        <a:pt x="0" y="2162908"/>
                      </a:cubicBezTo>
                    </a:path>
                  </a:pathLst>
                </a:custGeom>
                <a:ln w="57150">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cxnSp>
              <p:nvCxnSpPr>
                <p:cNvPr id="29" name="直接连接符 28"/>
                <p:cNvCxnSpPr>
                  <a:stCxn id="27" idx="0"/>
                </p:cNvCxnSpPr>
                <p:nvPr/>
              </p:nvCxnSpPr>
              <p:spPr>
                <a:xfrm flipH="1">
                  <a:off x="4788477" y="1970070"/>
                  <a:ext cx="1034775" cy="104103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1" name="直接连接符 30"/>
              <p:cNvCxnSpPr/>
              <p:nvPr/>
            </p:nvCxnSpPr>
            <p:spPr>
              <a:xfrm flipH="1" flipV="1">
                <a:off x="4788477" y="3060299"/>
                <a:ext cx="922093" cy="97755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37" name="TextBox 36"/>
          <p:cNvSpPr txBox="1">
            <a:spLocks noChangeArrowheads="1"/>
          </p:cNvSpPr>
          <p:nvPr/>
        </p:nvSpPr>
        <p:spPr bwMode="auto">
          <a:xfrm>
            <a:off x="-182563" y="4227963"/>
            <a:ext cx="9753601" cy="645160"/>
          </a:xfrm>
          <a:prstGeom prst="rect">
            <a:avLst/>
          </a:prstGeom>
          <a:solidFill>
            <a:schemeClr val="bg1">
              <a:alpha val="70979"/>
            </a:schemeClr>
          </a:solidFill>
          <a:ln w="9525">
            <a:noFill/>
            <a:miter lim="800000"/>
          </a:ln>
        </p:spPr>
        <p:txBody>
          <a:bodyPr>
            <a:spAutoFit/>
          </a:bodyPr>
          <a:lstStyle/>
          <a:p>
            <a:pPr algn="ctr"/>
            <a:r>
              <a:rPr lang="zh-CN" altLang="en-US" sz="3600" b="1">
                <a:solidFill>
                  <a:srgbClr val="FF0000"/>
                </a:solidFill>
                <a:latin typeface="华文楷体"/>
                <a:ea typeface="华文楷体"/>
                <a:cs typeface="华文楷体"/>
              </a:rPr>
              <a:t>长三角</a:t>
            </a:r>
            <a:r>
              <a:rPr lang="zh-CN" altLang="en-US" sz="3600" b="1">
                <a:latin typeface="华文楷体"/>
                <a:ea typeface="华文楷体"/>
                <a:cs typeface="华文楷体"/>
              </a:rPr>
              <a:t>利于提升全国经济水平和国际竞争力</a:t>
            </a:r>
            <a:endParaRPr lang="zh-CN" altLang="en-US" sz="3600" b="1">
              <a:latin typeface="华文楷体"/>
              <a:ea typeface="华文楷体"/>
              <a:cs typeface="华文楷体"/>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8" descr="C:\Documents and Settings\Administrator\桌面\fh.png">
            <a:hlinkClick r:id="rId1" action="ppaction://hlinksldjump"/>
          </p:cNvPr>
          <p:cNvPicPr>
            <a:picLocks noChangeAspect="1" noChangeArrowheads="1"/>
          </p:cNvPicPr>
          <p:nvPr/>
        </p:nvPicPr>
        <p:blipFill>
          <a:blip r:embed="rId2"/>
          <a:srcRect/>
          <a:stretch>
            <a:fillRect/>
          </a:stretch>
        </p:blipFill>
        <p:spPr bwMode="auto">
          <a:xfrm>
            <a:off x="8316913" y="5193163"/>
            <a:ext cx="622300" cy="685800"/>
          </a:xfrm>
          <a:prstGeom prst="rect">
            <a:avLst/>
          </a:prstGeom>
          <a:noFill/>
          <a:ln w="9525">
            <a:noFill/>
            <a:miter lim="800000"/>
            <a:headEnd/>
            <a:tailEnd/>
          </a:ln>
        </p:spPr>
      </p:pic>
      <p:sp>
        <p:nvSpPr>
          <p:cNvPr id="51202" name="TextBox 1"/>
          <p:cNvSpPr txBox="1">
            <a:spLocks noChangeArrowheads="1"/>
          </p:cNvSpPr>
          <p:nvPr/>
        </p:nvSpPr>
        <p:spPr bwMode="auto">
          <a:xfrm>
            <a:off x="3708400" y="668788"/>
            <a:ext cx="1223963" cy="645160"/>
          </a:xfrm>
          <a:prstGeom prst="rect">
            <a:avLst/>
          </a:prstGeom>
          <a:noFill/>
          <a:ln w="9525">
            <a:noFill/>
            <a:miter lim="800000"/>
          </a:ln>
        </p:spPr>
        <p:txBody>
          <a:bodyPr>
            <a:spAutoFit/>
          </a:bodyPr>
          <a:lstStyle/>
          <a:p>
            <a:r>
              <a:rPr lang="zh-CN" altLang="en-US" sz="3600" b="1">
                <a:solidFill>
                  <a:srgbClr val="FF0000"/>
                </a:solidFill>
              </a:rPr>
              <a:t>位置</a:t>
            </a:r>
            <a:endParaRPr lang="zh-CN" altLang="en-US" sz="3600" b="1">
              <a:solidFill>
                <a:srgbClr val="FF0000"/>
              </a:solidFill>
            </a:endParaRPr>
          </a:p>
        </p:txBody>
      </p:sp>
      <p:sp>
        <p:nvSpPr>
          <p:cNvPr id="4" name="下箭头 3"/>
          <p:cNvSpPr/>
          <p:nvPr/>
        </p:nvSpPr>
        <p:spPr>
          <a:xfrm flipH="1">
            <a:off x="4189413" y="1259338"/>
            <a:ext cx="133350" cy="5349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204" name="TextBox 4"/>
          <p:cNvSpPr txBox="1">
            <a:spLocks noChangeArrowheads="1"/>
          </p:cNvSpPr>
          <p:nvPr/>
        </p:nvSpPr>
        <p:spPr bwMode="auto">
          <a:xfrm>
            <a:off x="3711575" y="1853063"/>
            <a:ext cx="1223963" cy="645160"/>
          </a:xfrm>
          <a:prstGeom prst="rect">
            <a:avLst/>
          </a:prstGeom>
          <a:noFill/>
          <a:ln w="9525">
            <a:noFill/>
            <a:miter lim="800000"/>
          </a:ln>
        </p:spPr>
        <p:txBody>
          <a:bodyPr>
            <a:spAutoFit/>
          </a:bodyPr>
          <a:lstStyle/>
          <a:p>
            <a:r>
              <a:rPr lang="zh-CN" altLang="en-US" sz="3600" b="1"/>
              <a:t>气候</a:t>
            </a:r>
            <a:endParaRPr lang="zh-CN" altLang="en-US" sz="3600" b="1"/>
          </a:p>
        </p:txBody>
      </p:sp>
      <p:sp>
        <p:nvSpPr>
          <p:cNvPr id="51205" name="TextBox 5"/>
          <p:cNvSpPr txBox="1">
            <a:spLocks noChangeArrowheads="1"/>
          </p:cNvSpPr>
          <p:nvPr/>
        </p:nvSpPr>
        <p:spPr bwMode="auto">
          <a:xfrm>
            <a:off x="971550" y="1853063"/>
            <a:ext cx="1223963" cy="645160"/>
          </a:xfrm>
          <a:prstGeom prst="rect">
            <a:avLst/>
          </a:prstGeom>
          <a:noFill/>
          <a:ln w="9525">
            <a:noFill/>
            <a:miter lim="800000"/>
          </a:ln>
        </p:spPr>
        <p:txBody>
          <a:bodyPr>
            <a:spAutoFit/>
          </a:bodyPr>
          <a:lstStyle/>
          <a:p>
            <a:r>
              <a:rPr lang="zh-CN" altLang="en-US" sz="3600" b="1"/>
              <a:t>地形</a:t>
            </a:r>
            <a:endParaRPr lang="zh-CN" altLang="en-US" sz="3600" b="1"/>
          </a:p>
        </p:txBody>
      </p:sp>
      <p:sp>
        <p:nvSpPr>
          <p:cNvPr id="51206" name="TextBox 6"/>
          <p:cNvSpPr txBox="1">
            <a:spLocks noChangeArrowheads="1"/>
          </p:cNvSpPr>
          <p:nvPr/>
        </p:nvSpPr>
        <p:spPr bwMode="auto">
          <a:xfrm>
            <a:off x="5148263" y="1851475"/>
            <a:ext cx="1223962" cy="645160"/>
          </a:xfrm>
          <a:prstGeom prst="rect">
            <a:avLst/>
          </a:prstGeom>
          <a:noFill/>
          <a:ln w="9525">
            <a:noFill/>
            <a:miter lim="800000"/>
          </a:ln>
        </p:spPr>
        <p:txBody>
          <a:bodyPr>
            <a:spAutoFit/>
          </a:bodyPr>
          <a:lstStyle/>
          <a:p>
            <a:r>
              <a:rPr lang="zh-CN" altLang="en-US" sz="3600" b="1"/>
              <a:t>土壤</a:t>
            </a:r>
            <a:endParaRPr lang="zh-CN" altLang="en-US" sz="3600" b="1"/>
          </a:p>
        </p:txBody>
      </p:sp>
      <p:sp>
        <p:nvSpPr>
          <p:cNvPr id="51207" name="TextBox 7"/>
          <p:cNvSpPr txBox="1">
            <a:spLocks noChangeArrowheads="1"/>
          </p:cNvSpPr>
          <p:nvPr/>
        </p:nvSpPr>
        <p:spPr bwMode="auto">
          <a:xfrm>
            <a:off x="2411413" y="1853063"/>
            <a:ext cx="1223962" cy="645160"/>
          </a:xfrm>
          <a:prstGeom prst="rect">
            <a:avLst/>
          </a:prstGeom>
          <a:noFill/>
          <a:ln w="9525">
            <a:noFill/>
            <a:miter lim="800000"/>
          </a:ln>
        </p:spPr>
        <p:txBody>
          <a:bodyPr>
            <a:spAutoFit/>
          </a:bodyPr>
          <a:lstStyle/>
          <a:p>
            <a:r>
              <a:rPr lang="zh-CN" altLang="en-US" sz="3600" b="1">
                <a:solidFill>
                  <a:srgbClr val="FF0000"/>
                </a:solidFill>
              </a:rPr>
              <a:t>河流</a:t>
            </a:r>
            <a:endParaRPr lang="zh-CN" altLang="en-US" sz="3600" b="1">
              <a:solidFill>
                <a:srgbClr val="FF0000"/>
              </a:solidFill>
            </a:endParaRPr>
          </a:p>
        </p:txBody>
      </p:sp>
      <p:sp>
        <p:nvSpPr>
          <p:cNvPr id="9" name="右箭头 8"/>
          <p:cNvSpPr/>
          <p:nvPr/>
        </p:nvSpPr>
        <p:spPr>
          <a:xfrm>
            <a:off x="2051050" y="2167388"/>
            <a:ext cx="433388" cy="1079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 name="左箭头 9"/>
          <p:cNvSpPr/>
          <p:nvPr/>
        </p:nvSpPr>
        <p:spPr>
          <a:xfrm flipV="1">
            <a:off x="3452813" y="2167388"/>
            <a:ext cx="436562" cy="10795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 name="右箭头 10"/>
          <p:cNvSpPr/>
          <p:nvPr/>
        </p:nvSpPr>
        <p:spPr>
          <a:xfrm>
            <a:off x="4787900" y="2126113"/>
            <a:ext cx="431800" cy="1095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 name="上弧形箭头 11"/>
          <p:cNvSpPr/>
          <p:nvPr/>
        </p:nvSpPr>
        <p:spPr>
          <a:xfrm>
            <a:off x="1763713" y="1527625"/>
            <a:ext cx="2125662" cy="325438"/>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cxnSp>
        <p:nvCxnSpPr>
          <p:cNvPr id="14" name="直接连接符 13"/>
          <p:cNvCxnSpPr/>
          <p:nvPr/>
        </p:nvCxnSpPr>
        <p:spPr>
          <a:xfrm>
            <a:off x="1403350" y="3193230"/>
            <a:ext cx="43561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1403350" y="2643638"/>
            <a:ext cx="0" cy="576262"/>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2916238" y="2643638"/>
            <a:ext cx="0" cy="576262"/>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4356100" y="2643638"/>
            <a:ext cx="0" cy="576262"/>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5756275" y="2616650"/>
            <a:ext cx="0" cy="576263"/>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51217" name="TextBox 19"/>
          <p:cNvSpPr txBox="1">
            <a:spLocks noChangeArrowheads="1"/>
          </p:cNvSpPr>
          <p:nvPr/>
        </p:nvSpPr>
        <p:spPr bwMode="auto">
          <a:xfrm>
            <a:off x="2165350" y="3364363"/>
            <a:ext cx="3144838" cy="645160"/>
          </a:xfrm>
          <a:prstGeom prst="rect">
            <a:avLst/>
          </a:prstGeom>
          <a:noFill/>
          <a:ln w="9525">
            <a:noFill/>
            <a:miter lim="800000"/>
          </a:ln>
        </p:spPr>
        <p:txBody>
          <a:bodyPr>
            <a:spAutoFit/>
          </a:bodyPr>
          <a:lstStyle/>
          <a:p>
            <a:r>
              <a:rPr lang="zh-CN" altLang="en-US" sz="3600" b="1"/>
              <a:t>自然环境优越</a:t>
            </a:r>
            <a:endParaRPr lang="zh-CN" altLang="en-US" sz="3600" b="1"/>
          </a:p>
        </p:txBody>
      </p:sp>
      <p:sp>
        <p:nvSpPr>
          <p:cNvPr id="21" name="下箭头 20"/>
          <p:cNvSpPr/>
          <p:nvPr/>
        </p:nvSpPr>
        <p:spPr>
          <a:xfrm flipH="1">
            <a:off x="3603625" y="4039050"/>
            <a:ext cx="134938" cy="5334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219" name="TextBox 21"/>
          <p:cNvSpPr txBox="1">
            <a:spLocks noChangeArrowheads="1"/>
          </p:cNvSpPr>
          <p:nvPr/>
        </p:nvSpPr>
        <p:spPr bwMode="auto">
          <a:xfrm>
            <a:off x="2609850" y="4580388"/>
            <a:ext cx="2393950" cy="645160"/>
          </a:xfrm>
          <a:prstGeom prst="rect">
            <a:avLst/>
          </a:prstGeom>
          <a:noFill/>
          <a:ln w="9525">
            <a:noFill/>
            <a:miter lim="800000"/>
          </a:ln>
        </p:spPr>
        <p:txBody>
          <a:bodyPr>
            <a:spAutoFit/>
          </a:bodyPr>
          <a:lstStyle/>
          <a:p>
            <a:r>
              <a:rPr lang="zh-CN" altLang="en-US" sz="3600" b="1">
                <a:solidFill>
                  <a:srgbClr val="FF0000"/>
                </a:solidFill>
              </a:rPr>
              <a:t>鱼米之乡</a:t>
            </a:r>
            <a:endParaRPr lang="zh-CN" altLang="en-US" sz="3600" b="1">
              <a:solidFill>
                <a:srgbClr val="FF0000"/>
              </a:solidFill>
            </a:endParaRPr>
          </a:p>
        </p:txBody>
      </p:sp>
      <p:sp>
        <p:nvSpPr>
          <p:cNvPr id="51220" name="TextBox 22"/>
          <p:cNvSpPr txBox="1">
            <a:spLocks noChangeArrowheads="1"/>
          </p:cNvSpPr>
          <p:nvPr/>
        </p:nvSpPr>
        <p:spPr bwMode="auto">
          <a:xfrm>
            <a:off x="6724968" y="626560"/>
            <a:ext cx="2214562" cy="829945"/>
          </a:xfrm>
          <a:prstGeom prst="rect">
            <a:avLst/>
          </a:prstGeom>
          <a:noFill/>
          <a:ln w="9525">
            <a:noFill/>
            <a:miter lim="800000"/>
          </a:ln>
        </p:spPr>
        <p:txBody>
          <a:bodyPr>
            <a:spAutoFit/>
          </a:bodyPr>
          <a:lstStyle/>
          <a:p>
            <a:r>
              <a:rPr lang="zh-CN" altLang="en-US" sz="4800" b="1">
                <a:solidFill>
                  <a:srgbClr val="FF0000"/>
                </a:solidFill>
                <a:latin typeface="华文彩云"/>
                <a:ea typeface="华文彩云"/>
                <a:cs typeface="华文彩云"/>
              </a:rPr>
              <a:t>总结</a:t>
            </a:r>
            <a:endParaRPr lang="zh-CN" altLang="en-US" sz="4800" b="1">
              <a:solidFill>
                <a:srgbClr val="FF0000"/>
              </a:solidFill>
              <a:latin typeface="华文彩云"/>
              <a:ea typeface="华文彩云"/>
              <a:cs typeface="华文彩云"/>
            </a:endParaRPr>
          </a:p>
        </p:txBody>
      </p:sp>
      <p:sp>
        <p:nvSpPr>
          <p:cNvPr id="51221" name="TextBox 23"/>
          <p:cNvSpPr txBox="1">
            <a:spLocks noChangeArrowheads="1"/>
          </p:cNvSpPr>
          <p:nvPr/>
        </p:nvSpPr>
        <p:spPr bwMode="auto">
          <a:xfrm>
            <a:off x="1403350" y="668788"/>
            <a:ext cx="2163763" cy="645160"/>
          </a:xfrm>
          <a:prstGeom prst="rect">
            <a:avLst/>
          </a:prstGeom>
          <a:noFill/>
          <a:ln w="9525">
            <a:noFill/>
            <a:miter lim="800000"/>
          </a:ln>
        </p:spPr>
        <p:txBody>
          <a:bodyPr>
            <a:spAutoFit/>
          </a:bodyPr>
          <a:lstStyle/>
          <a:p>
            <a:r>
              <a:rPr lang="zh-CN" altLang="en-US" sz="3600" b="1">
                <a:solidFill>
                  <a:srgbClr val="FF0000"/>
                </a:solidFill>
              </a:rPr>
              <a:t>江海之利</a:t>
            </a:r>
            <a:endParaRPr lang="zh-CN" altLang="en-US" sz="3600" b="1">
              <a:solidFill>
                <a:srgbClr val="FF0000"/>
              </a:solidFill>
            </a:endParaRPr>
          </a:p>
        </p:txBody>
      </p:sp>
      <p:sp>
        <p:nvSpPr>
          <p:cNvPr id="25" name="左箭头 24"/>
          <p:cNvSpPr/>
          <p:nvPr/>
        </p:nvSpPr>
        <p:spPr>
          <a:xfrm flipV="1">
            <a:off x="3419475" y="987875"/>
            <a:ext cx="436563" cy="10953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5" name="上箭头 14"/>
          <p:cNvSpPr/>
          <p:nvPr/>
        </p:nvSpPr>
        <p:spPr>
          <a:xfrm>
            <a:off x="2825750" y="1314900"/>
            <a:ext cx="136525" cy="5381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 name="文本框 4"/>
          <p:cNvSpPr txBox="1"/>
          <p:nvPr/>
        </p:nvSpPr>
        <p:spPr>
          <a:xfrm>
            <a:off x="7077710" y="1902460"/>
            <a:ext cx="736600" cy="2541270"/>
          </a:xfrm>
          <a:prstGeom prst="rect">
            <a:avLst/>
          </a:prstGeom>
          <a:noFill/>
        </p:spPr>
        <p:txBody>
          <a:bodyPr vert="eaVert" wrap="square" rtlCol="0">
            <a:spAutoFit/>
          </a:bodyPr>
          <a:p>
            <a:r>
              <a:rPr lang="zh-CN" altLang="en-US" sz="3600" b="1">
                <a:solidFill>
                  <a:srgbClr val="FF0000"/>
                </a:solidFill>
                <a:latin typeface="微软雅黑" panose="020B0503020204020204" charset="-122"/>
                <a:ea typeface="微软雅黑" panose="020B0503020204020204" charset="-122"/>
              </a:rPr>
              <a:t>区位优势</a:t>
            </a:r>
            <a:endParaRPr lang="zh-CN" altLang="en-US" sz="3600" b="1">
              <a:solidFill>
                <a:srgbClr val="FF0000"/>
              </a:solidFill>
              <a:latin typeface="微软雅黑" panose="020B0503020204020204" charset="-122"/>
              <a:ea typeface="微软雅黑" panose="020B0503020204020204" charset="-122"/>
            </a:endParaRPr>
          </a:p>
        </p:txBody>
      </p:sp>
    </p:spTree>
  </p:cSld>
  <p:clrMapOvr>
    <a:masterClrMapping/>
  </p:clrMapOvr>
  <p:transition>
    <p:newsfla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iterate type="lt">
                                    <p:tmPct val="5000"/>
                                  </p:iterate>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示 2"/>
          <p:cNvGraphicFramePr/>
          <p:nvPr/>
        </p:nvGraphicFramePr>
        <p:xfrm>
          <a:off x="728018" y="850545"/>
          <a:ext cx="8064896" cy="40640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4" name="矩形 3"/>
          <p:cNvSpPr/>
          <p:nvPr/>
        </p:nvSpPr>
        <p:spPr>
          <a:xfrm>
            <a:off x="611560" y="50402"/>
            <a:ext cx="6912768" cy="922020"/>
          </a:xfrm>
          <a:prstGeom prst="rect">
            <a:avLst/>
          </a:prstGeom>
          <a:noFill/>
        </p:spPr>
        <p:txBody>
          <a:bodyPr>
            <a:spAutoFit/>
          </a:bodyPr>
          <a:lstStyle/>
          <a:p>
            <a:pPr algn="ctr">
              <a:defRPr/>
            </a:pPr>
            <a:r>
              <a:rPr lang="zh-CN" altLang="en-US" sz="5400" b="1" dirty="0">
                <a:ln w="1905"/>
                <a:solidFill>
                  <a:srgbClr val="FF0000"/>
                </a:solidFill>
                <a:effectLst>
                  <a:innerShdw blurRad="69850" dist="43180" dir="5400000">
                    <a:srgbClr val="000000">
                      <a:alpha val="65000"/>
                    </a:srgbClr>
                  </a:innerShdw>
                </a:effectLst>
                <a:latin typeface="Arial" panose="020B0604020202020204" pitchFamily="34" charset="0"/>
                <a:ea typeface="宋体" panose="02010600030101010101" pitchFamily="2" charset="-122"/>
              </a:rPr>
              <a:t>探究主题：区位优势</a:t>
            </a:r>
            <a:endParaRPr lang="zh-CN" altLang="en-US" sz="5400" b="1" dirty="0">
              <a:ln w="1905"/>
              <a:solidFill>
                <a:srgbClr val="FF0000"/>
              </a:solidFill>
              <a:effectLst>
                <a:innerShdw blurRad="69850" dist="43180" dir="5400000">
                  <a:srgbClr val="000000">
                    <a:alpha val="65000"/>
                  </a:srgbClr>
                </a:innerShdw>
              </a:effectLst>
              <a:latin typeface="Arial" panose="020B0604020202020204" pitchFamily="34" charset="0"/>
              <a:ea typeface="宋体" panose="02010600030101010101" pitchFamily="2" charset="-122"/>
            </a:endParaRPr>
          </a:p>
        </p:txBody>
      </p:sp>
      <p:sp>
        <p:nvSpPr>
          <p:cNvPr id="2" name="横卷形 1"/>
          <p:cNvSpPr/>
          <p:nvPr/>
        </p:nvSpPr>
        <p:spPr>
          <a:xfrm>
            <a:off x="250190" y="307340"/>
            <a:ext cx="8282305" cy="5208270"/>
          </a:xfrm>
          <a:prstGeom prst="horizontalScroll">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图片 5"/>
          <p:cNvPicPr>
            <a:picLocks noChangeAspect="1"/>
          </p:cNvPicPr>
          <p:nvPr/>
        </p:nvPicPr>
        <p:blipFill>
          <a:blip r:embed="rId1"/>
          <a:srcRect/>
          <a:stretch>
            <a:fillRect/>
          </a:stretch>
        </p:blipFill>
        <p:spPr bwMode="auto">
          <a:xfrm>
            <a:off x="2268538" y="-852037"/>
            <a:ext cx="5146675" cy="6858000"/>
          </a:xfrm>
          <a:prstGeom prst="rect">
            <a:avLst/>
          </a:prstGeom>
          <a:noFill/>
          <a:ln w="9525">
            <a:noFill/>
            <a:miter lim="800000"/>
            <a:headEnd/>
            <a:tailEnd/>
          </a:ln>
        </p:spPr>
      </p:pic>
      <p:sp>
        <p:nvSpPr>
          <p:cNvPr id="20482" name="TextBox 6"/>
          <p:cNvSpPr txBox="1">
            <a:spLocks noChangeArrowheads="1"/>
          </p:cNvSpPr>
          <p:nvPr/>
        </p:nvSpPr>
        <p:spPr bwMode="auto">
          <a:xfrm>
            <a:off x="822960" y="338270"/>
            <a:ext cx="798195" cy="5616575"/>
          </a:xfrm>
          <a:prstGeom prst="rect">
            <a:avLst/>
          </a:prstGeom>
          <a:noFill/>
          <a:ln w="9525">
            <a:noFill/>
            <a:miter lim="800000"/>
          </a:ln>
        </p:spPr>
        <p:txBody>
          <a:bodyPr vert="eaVert">
            <a:spAutoFit/>
          </a:bodyPr>
          <a:lstStyle/>
          <a:p>
            <a:r>
              <a:rPr lang="zh-CN" altLang="en-US" sz="4000" b="1">
                <a:solidFill>
                  <a:srgbClr val="FF0000"/>
                </a:solidFill>
                <a:latin typeface="华文楷体"/>
                <a:ea typeface="华文楷体"/>
                <a:cs typeface="华文楷体"/>
              </a:rPr>
              <a:t>长江三角洲</a:t>
            </a:r>
            <a:r>
              <a:rPr lang="zh-CN" altLang="en-US" sz="4000" b="1">
                <a:solidFill>
                  <a:srgbClr val="000000"/>
                </a:solidFill>
                <a:latin typeface="华文楷体"/>
                <a:ea typeface="华文楷体"/>
                <a:cs typeface="华文楷体"/>
              </a:rPr>
              <a:t>航拍片</a:t>
            </a:r>
            <a:endParaRPr lang="zh-CN" altLang="en-US" sz="4000" b="1">
              <a:solidFill>
                <a:srgbClr val="000000"/>
              </a:solidFill>
              <a:latin typeface="华文楷体"/>
              <a:ea typeface="华文楷体"/>
              <a:cs typeface="华文楷体"/>
            </a:endParaRPr>
          </a:p>
        </p:txBody>
      </p:sp>
      <p:sp>
        <p:nvSpPr>
          <p:cNvPr id="20483" name="TextBox 7"/>
          <p:cNvSpPr txBox="1">
            <a:spLocks noChangeArrowheads="1"/>
          </p:cNvSpPr>
          <p:nvPr/>
        </p:nvSpPr>
        <p:spPr bwMode="auto">
          <a:xfrm>
            <a:off x="7887335" y="124275"/>
            <a:ext cx="798195" cy="5031740"/>
          </a:xfrm>
          <a:prstGeom prst="rect">
            <a:avLst/>
          </a:prstGeom>
          <a:noFill/>
          <a:ln w="9525">
            <a:noFill/>
            <a:miter lim="800000"/>
          </a:ln>
        </p:spPr>
        <p:txBody>
          <a:bodyPr vert="eaVert" wrap="square">
            <a:spAutoFit/>
          </a:bodyPr>
          <a:lstStyle/>
          <a:p>
            <a:r>
              <a:rPr lang="zh-CN" altLang="en-US" sz="4000" b="1">
                <a:latin typeface="方正兰亭超细黑简体" panose="02000000000000000000" charset="-122"/>
                <a:ea typeface="方正兰亭超细黑简体" panose="02000000000000000000" charset="-122"/>
                <a:cs typeface="方正兰亭超细黑简体" panose="02000000000000000000" charset="-122"/>
              </a:rPr>
              <a:t>长江与大海联手作画</a:t>
            </a:r>
            <a:endParaRPr lang="zh-CN" altLang="en-US" sz="4000" b="1">
              <a:latin typeface="方正兰亭超细黑简体" panose="02000000000000000000" charset="-122"/>
              <a:ea typeface="方正兰亭超细黑简体" panose="02000000000000000000" charset="-122"/>
              <a:cs typeface="方正兰亭超细黑简体" panose="02000000000000000000" charset="-122"/>
            </a:endParaRPr>
          </a:p>
        </p:txBody>
      </p:sp>
      <p:sp>
        <p:nvSpPr>
          <p:cNvPr id="2" name="椭圆 1"/>
          <p:cNvSpPr/>
          <p:nvPr/>
        </p:nvSpPr>
        <p:spPr>
          <a:xfrm>
            <a:off x="3276600" y="916438"/>
            <a:ext cx="3024188" cy="259238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0485" name="TextBox 2"/>
          <p:cNvSpPr txBox="1">
            <a:spLocks noChangeArrowheads="1"/>
          </p:cNvSpPr>
          <p:nvPr/>
        </p:nvSpPr>
        <p:spPr bwMode="auto">
          <a:xfrm>
            <a:off x="4643438" y="1900688"/>
            <a:ext cx="936625" cy="521970"/>
          </a:xfrm>
          <a:prstGeom prst="rect">
            <a:avLst/>
          </a:prstGeom>
          <a:noFill/>
          <a:ln w="9525">
            <a:noFill/>
            <a:miter lim="800000"/>
          </a:ln>
        </p:spPr>
        <p:txBody>
          <a:bodyPr>
            <a:spAutoFit/>
          </a:bodyPr>
          <a:lstStyle/>
          <a:p>
            <a:r>
              <a:rPr lang="zh-CN" altLang="en-US" sz="2800" b="1">
                <a:solidFill>
                  <a:srgbClr val="FF0000"/>
                </a:solidFill>
              </a:rPr>
              <a:t>上海</a:t>
            </a:r>
            <a:endParaRPr lang="zh-CN" altLang="en-US" sz="2800" b="1">
              <a:solidFill>
                <a:srgbClr val="FF0000"/>
              </a:solidFill>
            </a:endParaRPr>
          </a:p>
        </p:txBody>
      </p:sp>
      <p:sp>
        <p:nvSpPr>
          <p:cNvPr id="20486" name="TextBox 8"/>
          <p:cNvSpPr txBox="1">
            <a:spLocks noChangeArrowheads="1"/>
          </p:cNvSpPr>
          <p:nvPr/>
        </p:nvSpPr>
        <p:spPr bwMode="auto">
          <a:xfrm>
            <a:off x="3886200" y="392563"/>
            <a:ext cx="935038" cy="521970"/>
          </a:xfrm>
          <a:prstGeom prst="rect">
            <a:avLst/>
          </a:prstGeom>
          <a:noFill/>
          <a:ln w="9525">
            <a:noFill/>
            <a:miter lim="800000"/>
          </a:ln>
        </p:spPr>
        <p:txBody>
          <a:bodyPr>
            <a:spAutoFit/>
          </a:bodyPr>
          <a:lstStyle/>
          <a:p>
            <a:r>
              <a:rPr lang="zh-CN" altLang="en-US" sz="2800" b="1">
                <a:solidFill>
                  <a:srgbClr val="FF0000"/>
                </a:solidFill>
              </a:rPr>
              <a:t>江苏</a:t>
            </a:r>
            <a:endParaRPr lang="zh-CN" altLang="en-US" sz="2800" b="1">
              <a:solidFill>
                <a:srgbClr val="FF0000"/>
              </a:solidFill>
            </a:endParaRPr>
          </a:p>
        </p:txBody>
      </p:sp>
      <p:sp>
        <p:nvSpPr>
          <p:cNvPr id="20487" name="TextBox 9"/>
          <p:cNvSpPr txBox="1">
            <a:spLocks noChangeArrowheads="1"/>
          </p:cNvSpPr>
          <p:nvPr/>
        </p:nvSpPr>
        <p:spPr bwMode="auto">
          <a:xfrm>
            <a:off x="4176713" y="3551688"/>
            <a:ext cx="935037" cy="521970"/>
          </a:xfrm>
          <a:prstGeom prst="rect">
            <a:avLst/>
          </a:prstGeom>
          <a:noFill/>
          <a:ln w="9525">
            <a:noFill/>
            <a:miter lim="800000"/>
          </a:ln>
        </p:spPr>
        <p:txBody>
          <a:bodyPr>
            <a:spAutoFit/>
          </a:bodyPr>
          <a:lstStyle/>
          <a:p>
            <a:r>
              <a:rPr lang="zh-CN" altLang="en-US" sz="2800" b="1">
                <a:solidFill>
                  <a:srgbClr val="FF0000"/>
                </a:solidFill>
              </a:rPr>
              <a:t>浙江</a:t>
            </a:r>
            <a:endParaRPr lang="zh-CN" altLang="en-US" sz="2800" b="1">
              <a:solidFill>
                <a:srgbClr val="FF0000"/>
              </a:solidFill>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3" name="图示 2"/>
          <p:cNvGraphicFramePr/>
          <p:nvPr/>
        </p:nvGraphicFramePr>
        <p:xfrm>
          <a:off x="755015" y="26670"/>
          <a:ext cx="8065135" cy="96012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2" name="图片 1"/>
          <p:cNvPicPr>
            <a:picLocks noChangeAspect="1"/>
          </p:cNvPicPr>
          <p:nvPr>
            <p:custDataLst>
              <p:tags r:id="rId6"/>
            </p:custDataLst>
          </p:nvPr>
        </p:nvPicPr>
        <p:blipFill>
          <a:blip r:embed="rId7"/>
          <a:stretch>
            <a:fillRect/>
          </a:stretch>
        </p:blipFill>
        <p:spPr>
          <a:xfrm>
            <a:off x="2038350" y="1025525"/>
            <a:ext cx="5624830" cy="4072255"/>
          </a:xfrm>
          <a:prstGeom prst="rect">
            <a:avLst/>
          </a:prstGeom>
          <a:ln>
            <a:solidFill>
              <a:schemeClr val="tx1"/>
            </a:solidFill>
          </a:ln>
        </p:spPr>
      </p:pic>
      <p:sp>
        <p:nvSpPr>
          <p:cNvPr id="5" name="文本框 4"/>
          <p:cNvSpPr txBox="1"/>
          <p:nvPr/>
        </p:nvSpPr>
        <p:spPr>
          <a:xfrm>
            <a:off x="336550" y="1324425"/>
            <a:ext cx="1188720" cy="645160"/>
          </a:xfrm>
          <a:prstGeom prst="rect">
            <a:avLst/>
          </a:prstGeom>
          <a:noFill/>
        </p:spPr>
        <p:txBody>
          <a:bodyPr wrap="square" rtlCol="0">
            <a:spAutoFit/>
          </a:bodyPr>
          <a:p>
            <a:r>
              <a:rPr lang="zh-CN" altLang="en-US" sz="3600" b="1">
                <a:solidFill>
                  <a:srgbClr val="FF0000"/>
                </a:solidFill>
                <a:latin typeface="微软雅黑" panose="020B0503020204020204" charset="-122"/>
                <a:ea typeface="微软雅黑" panose="020B0503020204020204" charset="-122"/>
              </a:rPr>
              <a:t>气候</a:t>
            </a:r>
            <a:endParaRPr lang="zh-CN" altLang="en-US" sz="3600" b="1">
              <a:solidFill>
                <a:srgbClr val="FF0000"/>
              </a:solidFill>
              <a:latin typeface="微软雅黑" panose="020B0503020204020204" charset="-122"/>
              <a:ea typeface="微软雅黑" panose="020B0503020204020204" charset="-122"/>
            </a:endParaRPr>
          </a:p>
        </p:txBody>
      </p:sp>
      <p:sp>
        <p:nvSpPr>
          <p:cNvPr id="6" name="文本框 5"/>
          <p:cNvSpPr txBox="1"/>
          <p:nvPr/>
        </p:nvSpPr>
        <p:spPr>
          <a:xfrm>
            <a:off x="336550" y="2124525"/>
            <a:ext cx="1188720" cy="645160"/>
          </a:xfrm>
          <a:prstGeom prst="rect">
            <a:avLst/>
          </a:prstGeom>
          <a:noFill/>
        </p:spPr>
        <p:txBody>
          <a:bodyPr wrap="square" rtlCol="0">
            <a:spAutoFit/>
          </a:bodyPr>
          <a:p>
            <a:r>
              <a:rPr lang="zh-CN" altLang="en-US" sz="3600" b="1">
                <a:solidFill>
                  <a:srgbClr val="FF0000"/>
                </a:solidFill>
                <a:latin typeface="微软雅黑" panose="020B0503020204020204" charset="-122"/>
                <a:ea typeface="微软雅黑" panose="020B0503020204020204" charset="-122"/>
              </a:rPr>
              <a:t>地形</a:t>
            </a:r>
            <a:endParaRPr lang="zh-CN" altLang="en-US" sz="3600" b="1">
              <a:solidFill>
                <a:srgbClr val="FF0000"/>
              </a:solidFill>
              <a:latin typeface="微软雅黑" panose="020B0503020204020204" charset="-122"/>
              <a:ea typeface="微软雅黑" panose="020B0503020204020204" charset="-122"/>
            </a:endParaRPr>
          </a:p>
        </p:txBody>
      </p:sp>
      <p:sp>
        <p:nvSpPr>
          <p:cNvPr id="7" name="文本框 6"/>
          <p:cNvSpPr txBox="1"/>
          <p:nvPr/>
        </p:nvSpPr>
        <p:spPr>
          <a:xfrm>
            <a:off x="336550" y="3018605"/>
            <a:ext cx="1188720" cy="645160"/>
          </a:xfrm>
          <a:prstGeom prst="rect">
            <a:avLst/>
          </a:prstGeom>
          <a:noFill/>
        </p:spPr>
        <p:txBody>
          <a:bodyPr wrap="square" rtlCol="0">
            <a:spAutoFit/>
          </a:bodyPr>
          <a:p>
            <a:r>
              <a:rPr lang="zh-CN" altLang="en-US" sz="3600" b="1">
                <a:solidFill>
                  <a:srgbClr val="FF0000"/>
                </a:solidFill>
                <a:latin typeface="微软雅黑" panose="020B0503020204020204" charset="-122"/>
                <a:ea typeface="微软雅黑" panose="020B0503020204020204" charset="-122"/>
              </a:rPr>
              <a:t>水文</a:t>
            </a:r>
            <a:endParaRPr lang="zh-CN" altLang="en-US" sz="3600" b="1">
              <a:solidFill>
                <a:srgbClr val="FF0000"/>
              </a:solidFill>
              <a:latin typeface="微软雅黑" panose="020B0503020204020204" charset="-122"/>
              <a:ea typeface="微软雅黑" panose="020B0503020204020204" charset="-122"/>
            </a:endParaRPr>
          </a:p>
        </p:txBody>
      </p:sp>
      <p:sp>
        <p:nvSpPr>
          <p:cNvPr id="8" name="文本框 7"/>
          <p:cNvSpPr txBox="1"/>
          <p:nvPr/>
        </p:nvSpPr>
        <p:spPr>
          <a:xfrm>
            <a:off x="336550" y="3823150"/>
            <a:ext cx="1188720" cy="645160"/>
          </a:xfrm>
          <a:prstGeom prst="rect">
            <a:avLst/>
          </a:prstGeom>
          <a:noFill/>
        </p:spPr>
        <p:txBody>
          <a:bodyPr wrap="square" rtlCol="0">
            <a:spAutoFit/>
          </a:bodyPr>
          <a:p>
            <a:r>
              <a:rPr lang="zh-CN" altLang="en-US" sz="3600" b="1">
                <a:solidFill>
                  <a:srgbClr val="FF0000"/>
                </a:solidFill>
                <a:latin typeface="微软雅黑" panose="020B0503020204020204" charset="-122"/>
                <a:ea typeface="微软雅黑" panose="020B0503020204020204" charset="-122"/>
              </a:rPr>
              <a:t>土壤</a:t>
            </a:r>
            <a:endParaRPr lang="zh-CN" altLang="en-US" sz="3600" b="1">
              <a:solidFill>
                <a:srgbClr val="FF0000"/>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P spid="8" grpId="0"/>
      <p:bldP spid="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Picture 6" descr="图片2"/>
          <p:cNvPicPr>
            <a:picLocks noChangeAspect="1" noChangeArrowheads="1"/>
          </p:cNvPicPr>
          <p:nvPr/>
        </p:nvPicPr>
        <p:blipFill>
          <a:blip r:embed="rId1"/>
          <a:srcRect/>
          <a:stretch>
            <a:fillRect/>
          </a:stretch>
        </p:blipFill>
        <p:spPr bwMode="auto">
          <a:xfrm>
            <a:off x="-609600" y="-102235"/>
            <a:ext cx="9753600" cy="6203950"/>
          </a:xfrm>
          <a:prstGeom prst="rect">
            <a:avLst/>
          </a:prstGeom>
          <a:noFill/>
          <a:ln w="9525">
            <a:noFill/>
            <a:miter lim="800000"/>
            <a:headEnd/>
            <a:tailEnd/>
          </a:ln>
        </p:spPr>
      </p:pic>
      <p:sp>
        <p:nvSpPr>
          <p:cNvPr id="26626" name="TextBox 2"/>
          <p:cNvSpPr txBox="1">
            <a:spLocks noChangeArrowheads="1"/>
          </p:cNvSpPr>
          <p:nvPr/>
        </p:nvSpPr>
        <p:spPr bwMode="auto">
          <a:xfrm>
            <a:off x="1619250" y="3499300"/>
            <a:ext cx="6408738" cy="583565"/>
          </a:xfrm>
          <a:prstGeom prst="rect">
            <a:avLst/>
          </a:prstGeom>
          <a:noFill/>
          <a:ln w="9525">
            <a:noFill/>
            <a:miter lim="800000"/>
          </a:ln>
        </p:spPr>
        <p:txBody>
          <a:bodyPr>
            <a:spAutoFit/>
          </a:bodyPr>
          <a:lstStyle/>
          <a:p>
            <a:r>
              <a:rPr lang="zh-CN" altLang="en-US" sz="3200" b="1">
                <a:solidFill>
                  <a:schemeClr val="bg1"/>
                </a:solidFill>
                <a:latin typeface="Calibri" panose="020F0502020204030204" pitchFamily="34" charset="0"/>
              </a:rPr>
              <a:t>中国甘肃宁夏交界区黄土高原</a:t>
            </a:r>
            <a:endParaRPr lang="zh-CN" altLang="en-US" sz="3200" b="1">
              <a:solidFill>
                <a:schemeClr val="bg1"/>
              </a:solidFill>
              <a:latin typeface="Calibri" panose="020F0502020204030204" pitchFamily="34" charset="0"/>
            </a:endParaRPr>
          </a:p>
        </p:txBody>
      </p:sp>
      <p:pic>
        <p:nvPicPr>
          <p:cNvPr id="26627" name="图片 3" descr="人教社3.png"/>
          <p:cNvPicPr>
            <a:picLocks noChangeAspect="1"/>
          </p:cNvPicPr>
          <p:nvPr/>
        </p:nvPicPr>
        <p:blipFill>
          <a:blip r:embed="rId2"/>
          <a:srcRect/>
          <a:stretch>
            <a:fillRect/>
          </a:stretch>
        </p:blipFill>
        <p:spPr bwMode="auto">
          <a:xfrm>
            <a:off x="8281988" y="-667887"/>
            <a:ext cx="682625" cy="566737"/>
          </a:xfrm>
          <a:prstGeom prst="rect">
            <a:avLst/>
          </a:prstGeom>
          <a:noFill/>
          <a:ln w="9525">
            <a:noFill/>
            <a:miter lim="800000"/>
            <a:headEnd/>
            <a:tailEnd/>
          </a:ln>
        </p:spPr>
      </p:pic>
      <p:grpSp>
        <p:nvGrpSpPr>
          <p:cNvPr id="26646" name="Group 22"/>
          <p:cNvGrpSpPr/>
          <p:nvPr/>
        </p:nvGrpSpPr>
        <p:grpSpPr bwMode="auto">
          <a:xfrm>
            <a:off x="1591310" y="-391980"/>
            <a:ext cx="5961063" cy="6324600"/>
            <a:chOff x="1008" y="192"/>
            <a:chExt cx="3755" cy="3984"/>
          </a:xfrm>
        </p:grpSpPr>
        <p:grpSp>
          <p:nvGrpSpPr>
            <p:cNvPr id="26645" name="Group 21"/>
            <p:cNvGrpSpPr/>
            <p:nvPr/>
          </p:nvGrpSpPr>
          <p:grpSpPr bwMode="auto">
            <a:xfrm>
              <a:off x="1008" y="192"/>
              <a:ext cx="3755" cy="3984"/>
              <a:chOff x="1008" y="192"/>
              <a:chExt cx="3755" cy="3984"/>
            </a:xfrm>
          </p:grpSpPr>
          <p:grpSp>
            <p:nvGrpSpPr>
              <p:cNvPr id="26644" name="Group 20"/>
              <p:cNvGrpSpPr/>
              <p:nvPr/>
            </p:nvGrpSpPr>
            <p:grpSpPr bwMode="auto">
              <a:xfrm>
                <a:off x="1008" y="192"/>
                <a:ext cx="3755" cy="3984"/>
                <a:chOff x="1008" y="192"/>
                <a:chExt cx="3755" cy="3984"/>
              </a:xfrm>
            </p:grpSpPr>
            <p:grpSp>
              <p:nvGrpSpPr>
                <p:cNvPr id="26629" name="Group 13"/>
                <p:cNvGrpSpPr/>
                <p:nvPr/>
              </p:nvGrpSpPr>
              <p:grpSpPr bwMode="auto">
                <a:xfrm>
                  <a:off x="1008" y="192"/>
                  <a:ext cx="3755" cy="3984"/>
                  <a:chOff x="1008" y="192"/>
                  <a:chExt cx="3755" cy="3984"/>
                </a:xfrm>
              </p:grpSpPr>
              <p:pic>
                <p:nvPicPr>
                  <p:cNvPr id="26640" name="Picture 11"/>
                  <p:cNvPicPr>
                    <a:picLocks noChangeAspect="1" noChangeArrowheads="1"/>
                  </p:cNvPicPr>
                  <p:nvPr/>
                </p:nvPicPr>
                <p:blipFill>
                  <a:blip r:embed="rId3"/>
                  <a:srcRect/>
                  <a:stretch>
                    <a:fillRect/>
                  </a:stretch>
                </p:blipFill>
                <p:spPr bwMode="auto">
                  <a:xfrm>
                    <a:off x="1008" y="192"/>
                    <a:ext cx="3755" cy="3984"/>
                  </a:xfrm>
                  <a:prstGeom prst="rect">
                    <a:avLst/>
                  </a:prstGeom>
                  <a:noFill/>
                  <a:ln w="9525">
                    <a:noFill/>
                    <a:miter lim="800000"/>
                    <a:headEnd/>
                    <a:tailEnd/>
                  </a:ln>
                </p:spPr>
              </p:pic>
              <p:sp>
                <p:nvSpPr>
                  <p:cNvPr id="26641" name="Oval 12"/>
                  <p:cNvSpPr>
                    <a:spLocks noChangeArrowheads="1"/>
                  </p:cNvSpPr>
                  <p:nvPr/>
                </p:nvSpPr>
                <p:spPr bwMode="auto">
                  <a:xfrm>
                    <a:off x="3840" y="1728"/>
                    <a:ext cx="336" cy="336"/>
                  </a:xfrm>
                  <a:prstGeom prst="ellipse">
                    <a:avLst/>
                  </a:prstGeom>
                  <a:noFill/>
                  <a:ln w="19050">
                    <a:solidFill>
                      <a:srgbClr val="FF0000"/>
                    </a:solidFill>
                    <a:round/>
                  </a:ln>
                </p:spPr>
                <p:txBody>
                  <a:bodyPr wrap="none" anchor="ctr"/>
                  <a:lstStyle/>
                  <a:p>
                    <a:endParaRPr lang="zh-CN" altLang="en-US"/>
                  </a:p>
                </p:txBody>
              </p:sp>
            </p:grpSp>
            <p:sp>
              <p:nvSpPr>
                <p:cNvPr id="26631" name="Text Box 18"/>
                <p:cNvSpPr txBox="1">
                  <a:spLocks noChangeArrowheads="1"/>
                </p:cNvSpPr>
                <p:nvPr/>
              </p:nvSpPr>
              <p:spPr bwMode="auto">
                <a:xfrm rot="-928718">
                  <a:off x="4012" y="1428"/>
                  <a:ext cx="336" cy="406"/>
                </a:xfrm>
                <a:prstGeom prst="rect">
                  <a:avLst/>
                </a:prstGeom>
                <a:noFill/>
                <a:ln w="9525">
                  <a:noFill/>
                  <a:miter lim="800000"/>
                </a:ln>
              </p:spPr>
              <p:txBody>
                <a:bodyPr>
                  <a:spAutoFit/>
                </a:bodyPr>
                <a:lstStyle/>
                <a:p>
                  <a:pPr>
                    <a:spcBef>
                      <a:spcPct val="50000"/>
                    </a:spcBef>
                  </a:pPr>
                  <a:r>
                    <a:rPr lang="zh-CN" altLang="en-US" b="1"/>
                    <a:t>黄海</a:t>
                  </a:r>
                  <a:endParaRPr lang="zh-CN" altLang="en-US" b="1"/>
                </a:p>
              </p:txBody>
            </p:sp>
            <p:sp>
              <p:nvSpPr>
                <p:cNvPr id="26632" name="Text Box 19"/>
                <p:cNvSpPr txBox="1">
                  <a:spLocks noChangeArrowheads="1"/>
                </p:cNvSpPr>
                <p:nvPr/>
              </p:nvSpPr>
              <p:spPr bwMode="auto">
                <a:xfrm>
                  <a:off x="4089" y="1953"/>
                  <a:ext cx="528" cy="232"/>
                </a:xfrm>
                <a:prstGeom prst="rect">
                  <a:avLst/>
                </a:prstGeom>
                <a:noFill/>
                <a:ln w="9525">
                  <a:noFill/>
                  <a:miter lim="800000"/>
                </a:ln>
              </p:spPr>
              <p:txBody>
                <a:bodyPr>
                  <a:spAutoFit/>
                </a:bodyPr>
                <a:lstStyle/>
                <a:p>
                  <a:pPr>
                    <a:spcBef>
                      <a:spcPct val="50000"/>
                    </a:spcBef>
                  </a:pPr>
                  <a:r>
                    <a:rPr lang="zh-CN" altLang="en-US" b="1"/>
                    <a:t>东海</a:t>
                  </a:r>
                  <a:endParaRPr lang="zh-CN" altLang="en-US" b="1"/>
                </a:p>
              </p:txBody>
            </p:sp>
          </p:grpSp>
          <p:sp>
            <p:nvSpPr>
              <p:cNvPr id="26630" name="Freeform 12"/>
              <p:cNvSpPr/>
              <p:nvPr/>
            </p:nvSpPr>
            <p:spPr bwMode="auto">
              <a:xfrm>
                <a:off x="2126" y="1687"/>
                <a:ext cx="1988" cy="645"/>
              </a:xfrm>
              <a:custGeom>
                <a:avLst/>
                <a:gdLst>
                  <a:gd name="T0" fmla="*/ 2147483647 w 2132"/>
                  <a:gd name="T1" fmla="*/ 2147483647 h 692"/>
                  <a:gd name="T2" fmla="*/ 2147483647 w 2132"/>
                  <a:gd name="T3" fmla="*/ 2147483647 h 692"/>
                  <a:gd name="T4" fmla="*/ 2147483647 w 2132"/>
                  <a:gd name="T5" fmla="*/ 2147483647 h 692"/>
                  <a:gd name="T6" fmla="*/ 2147483647 w 2132"/>
                  <a:gd name="T7" fmla="*/ 2147483647 h 692"/>
                  <a:gd name="T8" fmla="*/ 2147483647 w 2132"/>
                  <a:gd name="T9" fmla="*/ 2147483647 h 692"/>
                  <a:gd name="T10" fmla="*/ 2147483647 w 2132"/>
                  <a:gd name="T11" fmla="*/ 2147483647 h 692"/>
                  <a:gd name="T12" fmla="*/ 2147483647 w 2132"/>
                  <a:gd name="T13" fmla="*/ 2147483647 h 692"/>
                  <a:gd name="T14" fmla="*/ 2147483647 w 2132"/>
                  <a:gd name="T15" fmla="*/ 2147483647 h 692"/>
                  <a:gd name="T16" fmla="*/ 2147483647 w 2132"/>
                  <a:gd name="T17" fmla="*/ 2147483647 h 692"/>
                  <a:gd name="T18" fmla="*/ 2147483647 w 2132"/>
                  <a:gd name="T19" fmla="*/ 2147483647 h 692"/>
                  <a:gd name="T20" fmla="*/ 2147483647 w 2132"/>
                  <a:gd name="T21" fmla="*/ 2147483647 h 692"/>
                  <a:gd name="T22" fmla="*/ 2147483647 w 2132"/>
                  <a:gd name="T23" fmla="*/ 2147483647 h 692"/>
                  <a:gd name="T24" fmla="*/ 2147483647 w 2132"/>
                  <a:gd name="T25" fmla="*/ 2147483647 h 692"/>
                  <a:gd name="T26" fmla="*/ 2147483647 w 2132"/>
                  <a:gd name="T27" fmla="*/ 2147483647 h 692"/>
                  <a:gd name="T28" fmla="*/ 2147483647 w 2132"/>
                  <a:gd name="T29" fmla="*/ 2147483647 h 692"/>
                  <a:gd name="T30" fmla="*/ 2147483647 w 2132"/>
                  <a:gd name="T31" fmla="*/ 2147483647 h 692"/>
                  <a:gd name="T32" fmla="*/ 2147483647 w 2132"/>
                  <a:gd name="T33" fmla="*/ 2147483647 h 692"/>
                  <a:gd name="T34" fmla="*/ 2147483647 w 2132"/>
                  <a:gd name="T35" fmla="*/ 2147483647 h 692"/>
                  <a:gd name="T36" fmla="*/ 2147483647 w 2132"/>
                  <a:gd name="T37" fmla="*/ 2147483647 h 692"/>
                  <a:gd name="T38" fmla="*/ 2147483647 w 2132"/>
                  <a:gd name="T39" fmla="*/ 2147483647 h 692"/>
                  <a:gd name="T40" fmla="*/ 2147483647 w 2132"/>
                  <a:gd name="T41" fmla="*/ 2147483647 h 692"/>
                  <a:gd name="T42" fmla="*/ 2147483647 w 2132"/>
                  <a:gd name="T43" fmla="*/ 2147483647 h 692"/>
                  <a:gd name="T44" fmla="*/ 2147483647 w 2132"/>
                  <a:gd name="T45" fmla="*/ 2147483647 h 692"/>
                  <a:gd name="T46" fmla="*/ 2147483647 w 2132"/>
                  <a:gd name="T47" fmla="*/ 2147483647 h 692"/>
                  <a:gd name="T48" fmla="*/ 2147483647 w 2132"/>
                  <a:gd name="T49" fmla="*/ 2147483647 h 692"/>
                  <a:gd name="T50" fmla="*/ 2147483647 w 2132"/>
                  <a:gd name="T51" fmla="*/ 2147483647 h 692"/>
                  <a:gd name="T52" fmla="*/ 2147483647 w 2132"/>
                  <a:gd name="T53" fmla="*/ 2147483647 h 692"/>
                  <a:gd name="T54" fmla="*/ 2147483647 w 2132"/>
                  <a:gd name="T55" fmla="*/ 2147483647 h 692"/>
                  <a:gd name="T56" fmla="*/ 2147483647 w 2132"/>
                  <a:gd name="T57" fmla="*/ 2147483647 h 692"/>
                  <a:gd name="T58" fmla="*/ 2147483647 w 2132"/>
                  <a:gd name="T59" fmla="*/ 2147483647 h 692"/>
                  <a:gd name="T60" fmla="*/ 2147483647 w 2132"/>
                  <a:gd name="T61" fmla="*/ 2147483647 h 692"/>
                  <a:gd name="T62" fmla="*/ 2147483647 w 2132"/>
                  <a:gd name="T63" fmla="*/ 2147483647 h 692"/>
                  <a:gd name="T64" fmla="*/ 2147483647 w 2132"/>
                  <a:gd name="T65" fmla="*/ 2147483647 h 692"/>
                  <a:gd name="T66" fmla="*/ 2147483647 w 2132"/>
                  <a:gd name="T67" fmla="*/ 2147483647 h 692"/>
                  <a:gd name="T68" fmla="*/ 2147483647 w 2132"/>
                  <a:gd name="T69" fmla="*/ 2147483647 h 692"/>
                  <a:gd name="T70" fmla="*/ 2147483647 w 2132"/>
                  <a:gd name="T71" fmla="*/ 2147483647 h 6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132"/>
                  <a:gd name="T109" fmla="*/ 0 h 692"/>
                  <a:gd name="T110" fmla="*/ 2132 w 2132"/>
                  <a:gd name="T111" fmla="*/ 692 h 692"/>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132" h="692">
                    <a:moveTo>
                      <a:pt x="0" y="76"/>
                    </a:moveTo>
                    <a:cubicBezTo>
                      <a:pt x="19" y="48"/>
                      <a:pt x="21" y="60"/>
                      <a:pt x="8" y="40"/>
                    </a:cubicBezTo>
                    <a:cubicBezTo>
                      <a:pt x="17" y="12"/>
                      <a:pt x="8" y="19"/>
                      <a:pt x="28" y="12"/>
                    </a:cubicBezTo>
                    <a:cubicBezTo>
                      <a:pt x="62" y="16"/>
                      <a:pt x="88" y="21"/>
                      <a:pt x="124" y="24"/>
                    </a:cubicBezTo>
                    <a:cubicBezTo>
                      <a:pt x="146" y="31"/>
                      <a:pt x="170" y="29"/>
                      <a:pt x="192" y="36"/>
                    </a:cubicBezTo>
                    <a:cubicBezTo>
                      <a:pt x="205" y="32"/>
                      <a:pt x="230" y="22"/>
                      <a:pt x="240" y="16"/>
                    </a:cubicBezTo>
                    <a:cubicBezTo>
                      <a:pt x="248" y="11"/>
                      <a:pt x="264" y="0"/>
                      <a:pt x="264" y="0"/>
                    </a:cubicBezTo>
                    <a:cubicBezTo>
                      <a:pt x="291" y="3"/>
                      <a:pt x="309" y="9"/>
                      <a:pt x="332" y="24"/>
                    </a:cubicBezTo>
                    <a:cubicBezTo>
                      <a:pt x="344" y="41"/>
                      <a:pt x="340" y="57"/>
                      <a:pt x="360" y="64"/>
                    </a:cubicBezTo>
                    <a:cubicBezTo>
                      <a:pt x="366" y="82"/>
                      <a:pt x="385" y="82"/>
                      <a:pt x="400" y="92"/>
                    </a:cubicBezTo>
                    <a:cubicBezTo>
                      <a:pt x="415" y="136"/>
                      <a:pt x="390" y="71"/>
                      <a:pt x="416" y="112"/>
                    </a:cubicBezTo>
                    <a:cubicBezTo>
                      <a:pt x="424" y="125"/>
                      <a:pt x="425" y="165"/>
                      <a:pt x="436" y="176"/>
                    </a:cubicBezTo>
                    <a:cubicBezTo>
                      <a:pt x="438" y="178"/>
                      <a:pt x="464" y="184"/>
                      <a:pt x="464" y="184"/>
                    </a:cubicBezTo>
                    <a:cubicBezTo>
                      <a:pt x="477" y="193"/>
                      <a:pt x="483" y="203"/>
                      <a:pt x="496" y="212"/>
                    </a:cubicBezTo>
                    <a:cubicBezTo>
                      <a:pt x="505" y="240"/>
                      <a:pt x="503" y="250"/>
                      <a:pt x="532" y="260"/>
                    </a:cubicBezTo>
                    <a:cubicBezTo>
                      <a:pt x="535" y="277"/>
                      <a:pt x="541" y="288"/>
                      <a:pt x="536" y="304"/>
                    </a:cubicBezTo>
                    <a:cubicBezTo>
                      <a:pt x="539" y="312"/>
                      <a:pt x="545" y="319"/>
                      <a:pt x="548" y="328"/>
                    </a:cubicBezTo>
                    <a:cubicBezTo>
                      <a:pt x="555" y="351"/>
                      <a:pt x="557" y="381"/>
                      <a:pt x="560" y="404"/>
                    </a:cubicBezTo>
                    <a:cubicBezTo>
                      <a:pt x="559" y="419"/>
                      <a:pt x="559" y="433"/>
                      <a:pt x="556" y="448"/>
                    </a:cubicBezTo>
                    <a:cubicBezTo>
                      <a:pt x="555" y="456"/>
                      <a:pt x="548" y="472"/>
                      <a:pt x="548" y="472"/>
                    </a:cubicBezTo>
                    <a:cubicBezTo>
                      <a:pt x="552" y="499"/>
                      <a:pt x="553" y="528"/>
                      <a:pt x="576" y="544"/>
                    </a:cubicBezTo>
                    <a:cubicBezTo>
                      <a:pt x="596" y="575"/>
                      <a:pt x="577" y="538"/>
                      <a:pt x="580" y="568"/>
                    </a:cubicBezTo>
                    <a:cubicBezTo>
                      <a:pt x="582" y="588"/>
                      <a:pt x="592" y="601"/>
                      <a:pt x="608" y="612"/>
                    </a:cubicBezTo>
                    <a:cubicBezTo>
                      <a:pt x="612" y="611"/>
                      <a:pt x="618" y="611"/>
                      <a:pt x="620" y="608"/>
                    </a:cubicBezTo>
                    <a:cubicBezTo>
                      <a:pt x="625" y="601"/>
                      <a:pt x="637" y="569"/>
                      <a:pt x="640" y="560"/>
                    </a:cubicBezTo>
                    <a:cubicBezTo>
                      <a:pt x="648" y="585"/>
                      <a:pt x="640" y="624"/>
                      <a:pt x="632" y="648"/>
                    </a:cubicBezTo>
                    <a:cubicBezTo>
                      <a:pt x="642" y="677"/>
                      <a:pt x="633" y="667"/>
                      <a:pt x="652" y="680"/>
                    </a:cubicBezTo>
                    <a:cubicBezTo>
                      <a:pt x="715" y="673"/>
                      <a:pt x="666" y="668"/>
                      <a:pt x="716" y="660"/>
                    </a:cubicBezTo>
                    <a:cubicBezTo>
                      <a:pt x="720" y="657"/>
                      <a:pt x="723" y="651"/>
                      <a:pt x="728" y="652"/>
                    </a:cubicBezTo>
                    <a:cubicBezTo>
                      <a:pt x="729" y="652"/>
                      <a:pt x="738" y="683"/>
                      <a:pt x="744" y="692"/>
                    </a:cubicBezTo>
                    <a:cubicBezTo>
                      <a:pt x="777" y="670"/>
                      <a:pt x="749" y="673"/>
                      <a:pt x="808" y="668"/>
                    </a:cubicBezTo>
                    <a:cubicBezTo>
                      <a:pt x="821" y="648"/>
                      <a:pt x="820" y="645"/>
                      <a:pt x="816" y="620"/>
                    </a:cubicBezTo>
                    <a:cubicBezTo>
                      <a:pt x="817" y="616"/>
                      <a:pt x="824" y="589"/>
                      <a:pt x="832" y="584"/>
                    </a:cubicBezTo>
                    <a:cubicBezTo>
                      <a:pt x="839" y="580"/>
                      <a:pt x="848" y="579"/>
                      <a:pt x="856" y="576"/>
                    </a:cubicBezTo>
                    <a:cubicBezTo>
                      <a:pt x="860" y="575"/>
                      <a:pt x="868" y="572"/>
                      <a:pt x="868" y="572"/>
                    </a:cubicBezTo>
                    <a:cubicBezTo>
                      <a:pt x="861" y="561"/>
                      <a:pt x="852" y="536"/>
                      <a:pt x="852" y="536"/>
                    </a:cubicBezTo>
                    <a:cubicBezTo>
                      <a:pt x="860" y="511"/>
                      <a:pt x="850" y="531"/>
                      <a:pt x="864" y="536"/>
                    </a:cubicBezTo>
                    <a:cubicBezTo>
                      <a:pt x="868" y="538"/>
                      <a:pt x="872" y="533"/>
                      <a:pt x="876" y="532"/>
                    </a:cubicBezTo>
                    <a:cubicBezTo>
                      <a:pt x="886" y="517"/>
                      <a:pt x="875" y="502"/>
                      <a:pt x="888" y="496"/>
                    </a:cubicBezTo>
                    <a:cubicBezTo>
                      <a:pt x="897" y="492"/>
                      <a:pt x="907" y="493"/>
                      <a:pt x="916" y="492"/>
                    </a:cubicBezTo>
                    <a:cubicBezTo>
                      <a:pt x="936" y="485"/>
                      <a:pt x="963" y="490"/>
                      <a:pt x="984" y="488"/>
                    </a:cubicBezTo>
                    <a:cubicBezTo>
                      <a:pt x="1001" y="482"/>
                      <a:pt x="1002" y="470"/>
                      <a:pt x="1020" y="476"/>
                    </a:cubicBezTo>
                    <a:cubicBezTo>
                      <a:pt x="1027" y="471"/>
                      <a:pt x="1038" y="470"/>
                      <a:pt x="1044" y="464"/>
                    </a:cubicBezTo>
                    <a:cubicBezTo>
                      <a:pt x="1047" y="461"/>
                      <a:pt x="1045" y="455"/>
                      <a:pt x="1048" y="452"/>
                    </a:cubicBezTo>
                    <a:cubicBezTo>
                      <a:pt x="1056" y="442"/>
                      <a:pt x="1069" y="442"/>
                      <a:pt x="1080" y="440"/>
                    </a:cubicBezTo>
                    <a:cubicBezTo>
                      <a:pt x="1085" y="424"/>
                      <a:pt x="1090" y="417"/>
                      <a:pt x="1104" y="408"/>
                    </a:cubicBezTo>
                    <a:cubicBezTo>
                      <a:pt x="1131" y="412"/>
                      <a:pt x="1150" y="410"/>
                      <a:pt x="1176" y="404"/>
                    </a:cubicBezTo>
                    <a:cubicBezTo>
                      <a:pt x="1182" y="385"/>
                      <a:pt x="1189" y="364"/>
                      <a:pt x="1200" y="348"/>
                    </a:cubicBezTo>
                    <a:cubicBezTo>
                      <a:pt x="1212" y="300"/>
                      <a:pt x="1267" y="314"/>
                      <a:pt x="1308" y="308"/>
                    </a:cubicBezTo>
                    <a:cubicBezTo>
                      <a:pt x="1328" y="309"/>
                      <a:pt x="1348" y="309"/>
                      <a:pt x="1368" y="312"/>
                    </a:cubicBezTo>
                    <a:cubicBezTo>
                      <a:pt x="1381" y="314"/>
                      <a:pt x="1404" y="324"/>
                      <a:pt x="1404" y="324"/>
                    </a:cubicBezTo>
                    <a:cubicBezTo>
                      <a:pt x="1408" y="336"/>
                      <a:pt x="1427" y="352"/>
                      <a:pt x="1440" y="356"/>
                    </a:cubicBezTo>
                    <a:cubicBezTo>
                      <a:pt x="1488" y="340"/>
                      <a:pt x="1451" y="343"/>
                      <a:pt x="1468" y="360"/>
                    </a:cubicBezTo>
                    <a:cubicBezTo>
                      <a:pt x="1470" y="362"/>
                      <a:pt x="1496" y="368"/>
                      <a:pt x="1496" y="368"/>
                    </a:cubicBezTo>
                    <a:cubicBezTo>
                      <a:pt x="1502" y="392"/>
                      <a:pt x="1495" y="382"/>
                      <a:pt x="1524" y="392"/>
                    </a:cubicBezTo>
                    <a:cubicBezTo>
                      <a:pt x="1528" y="393"/>
                      <a:pt x="1536" y="396"/>
                      <a:pt x="1536" y="396"/>
                    </a:cubicBezTo>
                    <a:cubicBezTo>
                      <a:pt x="1539" y="412"/>
                      <a:pt x="1536" y="428"/>
                      <a:pt x="1560" y="412"/>
                    </a:cubicBezTo>
                    <a:cubicBezTo>
                      <a:pt x="1564" y="410"/>
                      <a:pt x="1561" y="403"/>
                      <a:pt x="1564" y="400"/>
                    </a:cubicBezTo>
                    <a:cubicBezTo>
                      <a:pt x="1570" y="394"/>
                      <a:pt x="1581" y="393"/>
                      <a:pt x="1588" y="388"/>
                    </a:cubicBezTo>
                    <a:cubicBezTo>
                      <a:pt x="1598" y="359"/>
                      <a:pt x="1603" y="369"/>
                      <a:pt x="1584" y="356"/>
                    </a:cubicBezTo>
                    <a:cubicBezTo>
                      <a:pt x="1590" y="334"/>
                      <a:pt x="1596" y="339"/>
                      <a:pt x="1616" y="332"/>
                    </a:cubicBezTo>
                    <a:cubicBezTo>
                      <a:pt x="1634" y="305"/>
                      <a:pt x="1665" y="321"/>
                      <a:pt x="1688" y="336"/>
                    </a:cubicBezTo>
                    <a:cubicBezTo>
                      <a:pt x="1705" y="361"/>
                      <a:pt x="1696" y="360"/>
                      <a:pt x="1728" y="368"/>
                    </a:cubicBezTo>
                    <a:cubicBezTo>
                      <a:pt x="1787" y="361"/>
                      <a:pt x="1747" y="360"/>
                      <a:pt x="1784" y="348"/>
                    </a:cubicBezTo>
                    <a:cubicBezTo>
                      <a:pt x="1792" y="325"/>
                      <a:pt x="1782" y="346"/>
                      <a:pt x="1800" y="328"/>
                    </a:cubicBezTo>
                    <a:cubicBezTo>
                      <a:pt x="1818" y="310"/>
                      <a:pt x="1805" y="302"/>
                      <a:pt x="1836" y="292"/>
                    </a:cubicBezTo>
                    <a:cubicBezTo>
                      <a:pt x="1843" y="285"/>
                      <a:pt x="1853" y="279"/>
                      <a:pt x="1860" y="272"/>
                    </a:cubicBezTo>
                    <a:cubicBezTo>
                      <a:pt x="1878" y="254"/>
                      <a:pt x="1888" y="212"/>
                      <a:pt x="1896" y="188"/>
                    </a:cubicBezTo>
                    <a:cubicBezTo>
                      <a:pt x="1898" y="181"/>
                      <a:pt x="1915" y="178"/>
                      <a:pt x="1920" y="176"/>
                    </a:cubicBezTo>
                    <a:cubicBezTo>
                      <a:pt x="1932" y="170"/>
                      <a:pt x="1945" y="164"/>
                      <a:pt x="1956" y="156"/>
                    </a:cubicBezTo>
                    <a:cubicBezTo>
                      <a:pt x="1975" y="157"/>
                      <a:pt x="1993" y="158"/>
                      <a:pt x="2012" y="160"/>
                    </a:cubicBezTo>
                    <a:cubicBezTo>
                      <a:pt x="2041" y="163"/>
                      <a:pt x="2067" y="180"/>
                      <a:pt x="2096" y="184"/>
                    </a:cubicBezTo>
                    <a:cubicBezTo>
                      <a:pt x="2115" y="196"/>
                      <a:pt x="2103" y="192"/>
                      <a:pt x="2132" y="192"/>
                    </a:cubicBezTo>
                  </a:path>
                </a:pathLst>
              </a:custGeom>
              <a:noFill/>
              <a:ln w="25400">
                <a:solidFill>
                  <a:srgbClr val="000080"/>
                </a:solidFill>
                <a:round/>
              </a:ln>
            </p:spPr>
            <p:txBody>
              <a:bodyPr/>
              <a:lstStyle/>
              <a:p>
                <a:endParaRPr lang="zh-CN" altLang="en-US"/>
              </a:p>
            </p:txBody>
          </p:sp>
          <p:sp>
            <p:nvSpPr>
              <p:cNvPr id="26633" name="Freeform 15"/>
              <p:cNvSpPr/>
              <p:nvPr/>
            </p:nvSpPr>
            <p:spPr bwMode="auto">
              <a:xfrm>
                <a:off x="3767" y="1207"/>
                <a:ext cx="378" cy="663"/>
              </a:xfrm>
              <a:custGeom>
                <a:avLst/>
                <a:gdLst>
                  <a:gd name="T0" fmla="*/ 2147483647 w 415"/>
                  <a:gd name="T1" fmla="*/ 2147483647 h 728"/>
                  <a:gd name="T2" fmla="*/ 2147483647 w 415"/>
                  <a:gd name="T3" fmla="*/ 2147483647 h 728"/>
                  <a:gd name="T4" fmla="*/ 2147483647 w 415"/>
                  <a:gd name="T5" fmla="*/ 2147483647 h 728"/>
                  <a:gd name="T6" fmla="*/ 2147483647 w 415"/>
                  <a:gd name="T7" fmla="*/ 2147483647 h 728"/>
                  <a:gd name="T8" fmla="*/ 2147483647 w 415"/>
                  <a:gd name="T9" fmla="*/ 2147483647 h 728"/>
                  <a:gd name="T10" fmla="*/ 2147483647 w 415"/>
                  <a:gd name="T11" fmla="*/ 2147483647 h 728"/>
                  <a:gd name="T12" fmla="*/ 2147483647 w 415"/>
                  <a:gd name="T13" fmla="*/ 2147483647 h 728"/>
                  <a:gd name="T14" fmla="*/ 2147483647 w 415"/>
                  <a:gd name="T15" fmla="*/ 2147483647 h 728"/>
                  <a:gd name="T16" fmla="*/ 2147483647 w 415"/>
                  <a:gd name="T17" fmla="*/ 2147483647 h 728"/>
                  <a:gd name="T18" fmla="*/ 2147483647 w 415"/>
                  <a:gd name="T19" fmla="*/ 0 h 728"/>
                  <a:gd name="T20" fmla="*/ 2147483647 w 415"/>
                  <a:gd name="T21" fmla="*/ 2147483647 h 728"/>
                  <a:gd name="T22" fmla="*/ 2147483647 w 415"/>
                  <a:gd name="T23" fmla="*/ 2147483647 h 728"/>
                  <a:gd name="T24" fmla="*/ 2147483647 w 415"/>
                  <a:gd name="T25" fmla="*/ 2147483647 h 728"/>
                  <a:gd name="T26" fmla="*/ 2147483647 w 415"/>
                  <a:gd name="T27" fmla="*/ 2147483647 h 728"/>
                  <a:gd name="T28" fmla="*/ 2147483647 w 415"/>
                  <a:gd name="T29" fmla="*/ 2147483647 h 728"/>
                  <a:gd name="T30" fmla="*/ 2147483647 w 415"/>
                  <a:gd name="T31" fmla="*/ 2147483647 h 728"/>
                  <a:gd name="T32" fmla="*/ 2147483647 w 415"/>
                  <a:gd name="T33" fmla="*/ 2147483647 h 728"/>
                  <a:gd name="T34" fmla="*/ 2147483647 w 415"/>
                  <a:gd name="T35" fmla="*/ 2147483647 h 728"/>
                  <a:gd name="T36" fmla="*/ 2147483647 w 415"/>
                  <a:gd name="T37" fmla="*/ 2147483647 h 728"/>
                  <a:gd name="T38" fmla="*/ 0 w 415"/>
                  <a:gd name="T39" fmla="*/ 2147483647 h 728"/>
                  <a:gd name="T40" fmla="*/ 2147483647 w 415"/>
                  <a:gd name="T41" fmla="*/ 2147483647 h 728"/>
                  <a:gd name="T42" fmla="*/ 2147483647 w 415"/>
                  <a:gd name="T43" fmla="*/ 2147483647 h 728"/>
                  <a:gd name="T44" fmla="*/ 2147483647 w 415"/>
                  <a:gd name="T45" fmla="*/ 2147483647 h 728"/>
                  <a:gd name="T46" fmla="*/ 2147483647 w 415"/>
                  <a:gd name="T47" fmla="*/ 2147483647 h 728"/>
                  <a:gd name="T48" fmla="*/ 2147483647 w 415"/>
                  <a:gd name="T49" fmla="*/ 2147483647 h 728"/>
                  <a:gd name="T50" fmla="*/ 2147483647 w 415"/>
                  <a:gd name="T51" fmla="*/ 2147483647 h 728"/>
                  <a:gd name="T52" fmla="*/ 2147483647 w 415"/>
                  <a:gd name="T53" fmla="*/ 2147483647 h 728"/>
                  <a:gd name="T54" fmla="*/ 2147483647 w 415"/>
                  <a:gd name="T55" fmla="*/ 2147483647 h 728"/>
                  <a:gd name="T56" fmla="*/ 2147483647 w 415"/>
                  <a:gd name="T57" fmla="*/ 2147483647 h 728"/>
                  <a:gd name="T58" fmla="*/ 2147483647 w 415"/>
                  <a:gd name="T59" fmla="*/ 2147483647 h 728"/>
                  <a:gd name="T60" fmla="*/ 2147483647 w 415"/>
                  <a:gd name="T61" fmla="*/ 2147483647 h 728"/>
                  <a:gd name="T62" fmla="*/ 2147483647 w 415"/>
                  <a:gd name="T63" fmla="*/ 2147483647 h 728"/>
                  <a:gd name="T64" fmla="*/ 2147483647 w 415"/>
                  <a:gd name="T65" fmla="*/ 2147483647 h 728"/>
                  <a:gd name="T66" fmla="*/ 2147483647 w 415"/>
                  <a:gd name="T67" fmla="*/ 2147483647 h 728"/>
                  <a:gd name="T68" fmla="*/ 2147483647 w 415"/>
                  <a:gd name="T69" fmla="*/ 2147483647 h 728"/>
                  <a:gd name="T70" fmla="*/ 2147483647 w 415"/>
                  <a:gd name="T71" fmla="*/ 2147483647 h 728"/>
                  <a:gd name="T72" fmla="*/ 2147483647 w 415"/>
                  <a:gd name="T73" fmla="*/ 2147483647 h 728"/>
                  <a:gd name="T74" fmla="*/ 2147483647 w 415"/>
                  <a:gd name="T75" fmla="*/ 2147483647 h 728"/>
                  <a:gd name="T76" fmla="*/ 2147483647 w 415"/>
                  <a:gd name="T77" fmla="*/ 2147483647 h 728"/>
                  <a:gd name="T78" fmla="*/ 2147483647 w 415"/>
                  <a:gd name="T79" fmla="*/ 2147483647 h 728"/>
                  <a:gd name="T80" fmla="*/ 2147483647 w 415"/>
                  <a:gd name="T81" fmla="*/ 2147483647 h 728"/>
                  <a:gd name="T82" fmla="*/ 2147483647 w 415"/>
                  <a:gd name="T83" fmla="*/ 2147483647 h 728"/>
                  <a:gd name="T84" fmla="*/ 2147483647 w 415"/>
                  <a:gd name="T85" fmla="*/ 2147483647 h 728"/>
                  <a:gd name="T86" fmla="*/ 2147483647 w 415"/>
                  <a:gd name="T87" fmla="*/ 2147483647 h 728"/>
                  <a:gd name="T88" fmla="*/ 2147483647 w 415"/>
                  <a:gd name="T89" fmla="*/ 2147483647 h 728"/>
                  <a:gd name="T90" fmla="*/ 2147483647 w 415"/>
                  <a:gd name="T91" fmla="*/ 2147483647 h 728"/>
                  <a:gd name="T92" fmla="*/ 2147483647 w 415"/>
                  <a:gd name="T93" fmla="*/ 2147483647 h 728"/>
                  <a:gd name="T94" fmla="*/ 2147483647 w 415"/>
                  <a:gd name="T95" fmla="*/ 2147483647 h 728"/>
                  <a:gd name="T96" fmla="*/ 2147483647 w 415"/>
                  <a:gd name="T97" fmla="*/ 2147483647 h 728"/>
                  <a:gd name="T98" fmla="*/ 2147483647 w 415"/>
                  <a:gd name="T99" fmla="*/ 2147483647 h 728"/>
                  <a:gd name="T100" fmla="*/ 2147483647 w 415"/>
                  <a:gd name="T101" fmla="*/ 2147483647 h 728"/>
                  <a:gd name="T102" fmla="*/ 2147483647 w 415"/>
                  <a:gd name="T103" fmla="*/ 2147483647 h 728"/>
                  <a:gd name="T104" fmla="*/ 2147483647 w 415"/>
                  <a:gd name="T105" fmla="*/ 2147483647 h 728"/>
                  <a:gd name="T106" fmla="*/ 2147483647 w 415"/>
                  <a:gd name="T107" fmla="*/ 2147483647 h 728"/>
                  <a:gd name="T108" fmla="*/ 2147483647 w 415"/>
                  <a:gd name="T109" fmla="*/ 2147483647 h 728"/>
                  <a:gd name="T110" fmla="*/ 2147483647 w 415"/>
                  <a:gd name="T111" fmla="*/ 2147483647 h 728"/>
                  <a:gd name="T112" fmla="*/ 2147483647 w 415"/>
                  <a:gd name="T113" fmla="*/ 2147483647 h 728"/>
                  <a:gd name="T114" fmla="*/ 2147483647 w 415"/>
                  <a:gd name="T115" fmla="*/ 2147483647 h 72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15"/>
                  <a:gd name="T175" fmla="*/ 0 h 728"/>
                  <a:gd name="T176" fmla="*/ 415 w 415"/>
                  <a:gd name="T177" fmla="*/ 728 h 72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15" h="728">
                    <a:moveTo>
                      <a:pt x="396" y="52"/>
                    </a:moveTo>
                    <a:cubicBezTo>
                      <a:pt x="363" y="63"/>
                      <a:pt x="415" y="46"/>
                      <a:pt x="352" y="60"/>
                    </a:cubicBezTo>
                    <a:cubicBezTo>
                      <a:pt x="344" y="62"/>
                      <a:pt x="328" y="68"/>
                      <a:pt x="328" y="68"/>
                    </a:cubicBezTo>
                    <a:cubicBezTo>
                      <a:pt x="318" y="82"/>
                      <a:pt x="308" y="84"/>
                      <a:pt x="296" y="96"/>
                    </a:cubicBezTo>
                    <a:cubicBezTo>
                      <a:pt x="292" y="109"/>
                      <a:pt x="268" y="124"/>
                      <a:pt x="268" y="124"/>
                    </a:cubicBezTo>
                    <a:cubicBezTo>
                      <a:pt x="260" y="147"/>
                      <a:pt x="251" y="148"/>
                      <a:pt x="232" y="160"/>
                    </a:cubicBezTo>
                    <a:cubicBezTo>
                      <a:pt x="207" y="152"/>
                      <a:pt x="231" y="160"/>
                      <a:pt x="240" y="140"/>
                    </a:cubicBezTo>
                    <a:cubicBezTo>
                      <a:pt x="243" y="132"/>
                      <a:pt x="248" y="116"/>
                      <a:pt x="248" y="116"/>
                    </a:cubicBezTo>
                    <a:cubicBezTo>
                      <a:pt x="223" y="108"/>
                      <a:pt x="227" y="78"/>
                      <a:pt x="248" y="64"/>
                    </a:cubicBezTo>
                    <a:cubicBezTo>
                      <a:pt x="257" y="37"/>
                      <a:pt x="251" y="15"/>
                      <a:pt x="228" y="0"/>
                    </a:cubicBezTo>
                    <a:cubicBezTo>
                      <a:pt x="203" y="5"/>
                      <a:pt x="190" y="10"/>
                      <a:pt x="172" y="28"/>
                    </a:cubicBezTo>
                    <a:cubicBezTo>
                      <a:pt x="171" y="35"/>
                      <a:pt x="172" y="42"/>
                      <a:pt x="168" y="48"/>
                    </a:cubicBezTo>
                    <a:cubicBezTo>
                      <a:pt x="166" y="52"/>
                      <a:pt x="159" y="49"/>
                      <a:pt x="156" y="52"/>
                    </a:cubicBezTo>
                    <a:cubicBezTo>
                      <a:pt x="136" y="77"/>
                      <a:pt x="169" y="62"/>
                      <a:pt x="140" y="72"/>
                    </a:cubicBezTo>
                    <a:cubicBezTo>
                      <a:pt x="137" y="76"/>
                      <a:pt x="136" y="81"/>
                      <a:pt x="132" y="84"/>
                    </a:cubicBezTo>
                    <a:cubicBezTo>
                      <a:pt x="125" y="88"/>
                      <a:pt x="108" y="92"/>
                      <a:pt x="108" y="92"/>
                    </a:cubicBezTo>
                    <a:cubicBezTo>
                      <a:pt x="103" y="127"/>
                      <a:pt x="82" y="152"/>
                      <a:pt x="52" y="172"/>
                    </a:cubicBezTo>
                    <a:cubicBezTo>
                      <a:pt x="43" y="170"/>
                      <a:pt x="21" y="163"/>
                      <a:pt x="12" y="172"/>
                    </a:cubicBezTo>
                    <a:cubicBezTo>
                      <a:pt x="6" y="178"/>
                      <a:pt x="7" y="188"/>
                      <a:pt x="4" y="196"/>
                    </a:cubicBezTo>
                    <a:cubicBezTo>
                      <a:pt x="3" y="200"/>
                      <a:pt x="0" y="208"/>
                      <a:pt x="0" y="208"/>
                    </a:cubicBezTo>
                    <a:cubicBezTo>
                      <a:pt x="1" y="217"/>
                      <a:pt x="0" y="228"/>
                      <a:pt x="4" y="236"/>
                    </a:cubicBezTo>
                    <a:cubicBezTo>
                      <a:pt x="6" y="240"/>
                      <a:pt x="13" y="237"/>
                      <a:pt x="16" y="240"/>
                    </a:cubicBezTo>
                    <a:cubicBezTo>
                      <a:pt x="22" y="246"/>
                      <a:pt x="23" y="257"/>
                      <a:pt x="28" y="264"/>
                    </a:cubicBezTo>
                    <a:cubicBezTo>
                      <a:pt x="43" y="254"/>
                      <a:pt x="61" y="250"/>
                      <a:pt x="76" y="240"/>
                    </a:cubicBezTo>
                    <a:cubicBezTo>
                      <a:pt x="105" y="250"/>
                      <a:pt x="86" y="287"/>
                      <a:pt x="112" y="304"/>
                    </a:cubicBezTo>
                    <a:cubicBezTo>
                      <a:pt x="124" y="303"/>
                      <a:pt x="137" y="304"/>
                      <a:pt x="148" y="300"/>
                    </a:cubicBezTo>
                    <a:cubicBezTo>
                      <a:pt x="166" y="294"/>
                      <a:pt x="157" y="278"/>
                      <a:pt x="176" y="272"/>
                    </a:cubicBezTo>
                    <a:cubicBezTo>
                      <a:pt x="183" y="244"/>
                      <a:pt x="199" y="252"/>
                      <a:pt x="224" y="244"/>
                    </a:cubicBezTo>
                    <a:cubicBezTo>
                      <a:pt x="234" y="258"/>
                      <a:pt x="242" y="259"/>
                      <a:pt x="256" y="268"/>
                    </a:cubicBezTo>
                    <a:cubicBezTo>
                      <a:pt x="270" y="265"/>
                      <a:pt x="296" y="256"/>
                      <a:pt x="296" y="256"/>
                    </a:cubicBezTo>
                    <a:cubicBezTo>
                      <a:pt x="308" y="260"/>
                      <a:pt x="322" y="256"/>
                      <a:pt x="332" y="264"/>
                    </a:cubicBezTo>
                    <a:cubicBezTo>
                      <a:pt x="335" y="267"/>
                      <a:pt x="329" y="272"/>
                      <a:pt x="328" y="276"/>
                    </a:cubicBezTo>
                    <a:cubicBezTo>
                      <a:pt x="322" y="302"/>
                      <a:pt x="331" y="292"/>
                      <a:pt x="312" y="304"/>
                    </a:cubicBezTo>
                    <a:cubicBezTo>
                      <a:pt x="308" y="303"/>
                      <a:pt x="304" y="299"/>
                      <a:pt x="300" y="300"/>
                    </a:cubicBezTo>
                    <a:cubicBezTo>
                      <a:pt x="295" y="302"/>
                      <a:pt x="293" y="309"/>
                      <a:pt x="288" y="312"/>
                    </a:cubicBezTo>
                    <a:cubicBezTo>
                      <a:pt x="274" y="320"/>
                      <a:pt x="247" y="329"/>
                      <a:pt x="232" y="332"/>
                    </a:cubicBezTo>
                    <a:cubicBezTo>
                      <a:pt x="229" y="336"/>
                      <a:pt x="223" y="339"/>
                      <a:pt x="224" y="344"/>
                    </a:cubicBezTo>
                    <a:cubicBezTo>
                      <a:pt x="228" y="358"/>
                      <a:pt x="254" y="336"/>
                      <a:pt x="224" y="356"/>
                    </a:cubicBezTo>
                    <a:cubicBezTo>
                      <a:pt x="214" y="385"/>
                      <a:pt x="224" y="382"/>
                      <a:pt x="200" y="376"/>
                    </a:cubicBezTo>
                    <a:cubicBezTo>
                      <a:pt x="192" y="371"/>
                      <a:pt x="184" y="365"/>
                      <a:pt x="176" y="360"/>
                    </a:cubicBezTo>
                    <a:cubicBezTo>
                      <a:pt x="165" y="353"/>
                      <a:pt x="188" y="396"/>
                      <a:pt x="188" y="396"/>
                    </a:cubicBezTo>
                    <a:cubicBezTo>
                      <a:pt x="185" y="400"/>
                      <a:pt x="184" y="405"/>
                      <a:pt x="180" y="408"/>
                    </a:cubicBezTo>
                    <a:cubicBezTo>
                      <a:pt x="177" y="411"/>
                      <a:pt x="171" y="409"/>
                      <a:pt x="168" y="412"/>
                    </a:cubicBezTo>
                    <a:cubicBezTo>
                      <a:pt x="162" y="418"/>
                      <a:pt x="161" y="429"/>
                      <a:pt x="156" y="436"/>
                    </a:cubicBezTo>
                    <a:cubicBezTo>
                      <a:pt x="150" y="490"/>
                      <a:pt x="128" y="482"/>
                      <a:pt x="176" y="492"/>
                    </a:cubicBezTo>
                    <a:cubicBezTo>
                      <a:pt x="194" y="519"/>
                      <a:pt x="170" y="489"/>
                      <a:pt x="208" y="508"/>
                    </a:cubicBezTo>
                    <a:cubicBezTo>
                      <a:pt x="212" y="510"/>
                      <a:pt x="212" y="517"/>
                      <a:pt x="216" y="520"/>
                    </a:cubicBezTo>
                    <a:cubicBezTo>
                      <a:pt x="219" y="523"/>
                      <a:pt x="224" y="523"/>
                      <a:pt x="228" y="524"/>
                    </a:cubicBezTo>
                    <a:cubicBezTo>
                      <a:pt x="231" y="545"/>
                      <a:pt x="233" y="555"/>
                      <a:pt x="244" y="572"/>
                    </a:cubicBezTo>
                    <a:cubicBezTo>
                      <a:pt x="245" y="579"/>
                      <a:pt x="243" y="587"/>
                      <a:pt x="248" y="592"/>
                    </a:cubicBezTo>
                    <a:cubicBezTo>
                      <a:pt x="254" y="598"/>
                      <a:pt x="272" y="600"/>
                      <a:pt x="272" y="600"/>
                    </a:cubicBezTo>
                    <a:cubicBezTo>
                      <a:pt x="277" y="614"/>
                      <a:pt x="282" y="626"/>
                      <a:pt x="288" y="640"/>
                    </a:cubicBezTo>
                    <a:cubicBezTo>
                      <a:pt x="291" y="648"/>
                      <a:pt x="288" y="663"/>
                      <a:pt x="296" y="664"/>
                    </a:cubicBezTo>
                    <a:cubicBezTo>
                      <a:pt x="304" y="665"/>
                      <a:pt x="312" y="667"/>
                      <a:pt x="320" y="668"/>
                    </a:cubicBezTo>
                    <a:cubicBezTo>
                      <a:pt x="333" y="681"/>
                      <a:pt x="343" y="686"/>
                      <a:pt x="360" y="692"/>
                    </a:cubicBezTo>
                    <a:cubicBezTo>
                      <a:pt x="337" y="707"/>
                      <a:pt x="343" y="685"/>
                      <a:pt x="328" y="708"/>
                    </a:cubicBezTo>
                    <a:cubicBezTo>
                      <a:pt x="336" y="711"/>
                      <a:pt x="344" y="713"/>
                      <a:pt x="352" y="716"/>
                    </a:cubicBezTo>
                    <a:cubicBezTo>
                      <a:pt x="357" y="718"/>
                      <a:pt x="360" y="728"/>
                      <a:pt x="360" y="728"/>
                    </a:cubicBezTo>
                  </a:path>
                </a:pathLst>
              </a:custGeom>
              <a:noFill/>
              <a:ln w="25400">
                <a:solidFill>
                  <a:schemeClr val="tx1"/>
                </a:solidFill>
                <a:round/>
              </a:ln>
            </p:spPr>
            <p:txBody>
              <a:bodyPr/>
              <a:lstStyle/>
              <a:p>
                <a:endParaRPr lang="zh-CN" altLang="en-US"/>
              </a:p>
            </p:txBody>
          </p:sp>
        </p:grpSp>
        <p:sp>
          <p:nvSpPr>
            <p:cNvPr id="26634" name="Freeform 16"/>
            <p:cNvSpPr/>
            <p:nvPr/>
          </p:nvSpPr>
          <p:spPr bwMode="auto">
            <a:xfrm>
              <a:off x="3250" y="1927"/>
              <a:ext cx="845" cy="802"/>
            </a:xfrm>
            <a:custGeom>
              <a:avLst/>
              <a:gdLst>
                <a:gd name="T0" fmla="*/ 0 w 987"/>
                <a:gd name="T1" fmla="*/ 2147483647 h 937"/>
                <a:gd name="T2" fmla="*/ 2147483647 w 987"/>
                <a:gd name="T3" fmla="*/ 2147483647 h 937"/>
                <a:gd name="T4" fmla="*/ 2147483647 w 987"/>
                <a:gd name="T5" fmla="*/ 2147483647 h 937"/>
                <a:gd name="T6" fmla="*/ 2147483647 w 987"/>
                <a:gd name="T7" fmla="*/ 2147483647 h 937"/>
                <a:gd name="T8" fmla="*/ 2147483647 w 987"/>
                <a:gd name="T9" fmla="*/ 2147483647 h 937"/>
                <a:gd name="T10" fmla="*/ 2147483647 w 987"/>
                <a:gd name="T11" fmla="*/ 2147483647 h 937"/>
                <a:gd name="T12" fmla="*/ 2147483647 w 987"/>
                <a:gd name="T13" fmla="*/ 2147483647 h 937"/>
                <a:gd name="T14" fmla="*/ 2147483647 w 987"/>
                <a:gd name="T15" fmla="*/ 2147483647 h 937"/>
                <a:gd name="T16" fmla="*/ 2147483647 w 987"/>
                <a:gd name="T17" fmla="*/ 2147483647 h 937"/>
                <a:gd name="T18" fmla="*/ 2147483647 w 987"/>
                <a:gd name="T19" fmla="*/ 2147483647 h 937"/>
                <a:gd name="T20" fmla="*/ 2147483647 w 987"/>
                <a:gd name="T21" fmla="*/ 2147483647 h 937"/>
                <a:gd name="T22" fmla="*/ 2147483647 w 987"/>
                <a:gd name="T23" fmla="*/ 2147483647 h 937"/>
                <a:gd name="T24" fmla="*/ 2147483647 w 987"/>
                <a:gd name="T25" fmla="*/ 2147483647 h 937"/>
                <a:gd name="T26" fmla="*/ 2147483647 w 987"/>
                <a:gd name="T27" fmla="*/ 2147483647 h 937"/>
                <a:gd name="T28" fmla="*/ 2147483647 w 987"/>
                <a:gd name="T29" fmla="*/ 2147483647 h 937"/>
                <a:gd name="T30" fmla="*/ 2147483647 w 987"/>
                <a:gd name="T31" fmla="*/ 2147483647 h 937"/>
                <a:gd name="T32" fmla="*/ 2147483647 w 987"/>
                <a:gd name="T33" fmla="*/ 2147483647 h 937"/>
                <a:gd name="T34" fmla="*/ 2147483647 w 987"/>
                <a:gd name="T35" fmla="*/ 2147483647 h 937"/>
                <a:gd name="T36" fmla="*/ 2147483647 w 987"/>
                <a:gd name="T37" fmla="*/ 2147483647 h 937"/>
                <a:gd name="T38" fmla="*/ 2147483647 w 987"/>
                <a:gd name="T39" fmla="*/ 2147483647 h 937"/>
                <a:gd name="T40" fmla="*/ 2147483647 w 987"/>
                <a:gd name="T41" fmla="*/ 2147483647 h 937"/>
                <a:gd name="T42" fmla="*/ 2147483647 w 987"/>
                <a:gd name="T43" fmla="*/ 2147483647 h 937"/>
                <a:gd name="T44" fmla="*/ 2147483647 w 987"/>
                <a:gd name="T45" fmla="*/ 2147483647 h 937"/>
                <a:gd name="T46" fmla="*/ 2147483647 w 987"/>
                <a:gd name="T47" fmla="*/ 2147483647 h 937"/>
                <a:gd name="T48" fmla="*/ 2147483647 w 987"/>
                <a:gd name="T49" fmla="*/ 2147483647 h 937"/>
                <a:gd name="T50" fmla="*/ 2147483647 w 987"/>
                <a:gd name="T51" fmla="*/ 2147483647 h 937"/>
                <a:gd name="T52" fmla="*/ 2147483647 w 987"/>
                <a:gd name="T53" fmla="*/ 2147483647 h 937"/>
                <a:gd name="T54" fmla="*/ 2147483647 w 987"/>
                <a:gd name="T55" fmla="*/ 2147483647 h 937"/>
                <a:gd name="T56" fmla="*/ 2147483647 w 987"/>
                <a:gd name="T57" fmla="*/ 2147483647 h 937"/>
                <a:gd name="T58" fmla="*/ 2147483647 w 987"/>
                <a:gd name="T59" fmla="*/ 2147483647 h 937"/>
                <a:gd name="T60" fmla="*/ 2147483647 w 987"/>
                <a:gd name="T61" fmla="*/ 2147483647 h 937"/>
                <a:gd name="T62" fmla="*/ 2147483647 w 987"/>
                <a:gd name="T63" fmla="*/ 2147483647 h 937"/>
                <a:gd name="T64" fmla="*/ 2147483647 w 987"/>
                <a:gd name="T65" fmla="*/ 2147483647 h 937"/>
                <a:gd name="T66" fmla="*/ 2147483647 w 987"/>
                <a:gd name="T67" fmla="*/ 2147483647 h 937"/>
                <a:gd name="T68" fmla="*/ 2147483647 w 987"/>
                <a:gd name="T69" fmla="*/ 2147483647 h 937"/>
                <a:gd name="T70" fmla="*/ 2147483647 w 987"/>
                <a:gd name="T71" fmla="*/ 2147483647 h 937"/>
                <a:gd name="T72" fmla="*/ 2147483647 w 987"/>
                <a:gd name="T73" fmla="*/ 2147483647 h 937"/>
                <a:gd name="T74" fmla="*/ 2147483647 w 987"/>
                <a:gd name="T75" fmla="*/ 2147483647 h 937"/>
                <a:gd name="T76" fmla="*/ 2147483647 w 987"/>
                <a:gd name="T77" fmla="*/ 2147483647 h 937"/>
                <a:gd name="T78" fmla="*/ 2147483647 w 987"/>
                <a:gd name="T79" fmla="*/ 2147483647 h 937"/>
                <a:gd name="T80" fmla="*/ 2147483647 w 987"/>
                <a:gd name="T81" fmla="*/ 2147483647 h 937"/>
                <a:gd name="T82" fmla="*/ 2147483647 w 987"/>
                <a:gd name="T83" fmla="*/ 2147483647 h 937"/>
                <a:gd name="T84" fmla="*/ 2147483647 w 987"/>
                <a:gd name="T85" fmla="*/ 2147483647 h 937"/>
                <a:gd name="T86" fmla="*/ 2147483647 w 987"/>
                <a:gd name="T87" fmla="*/ 2147483647 h 937"/>
                <a:gd name="T88" fmla="*/ 2147483647 w 987"/>
                <a:gd name="T89" fmla="*/ 2147483647 h 937"/>
                <a:gd name="T90" fmla="*/ 2147483647 w 987"/>
                <a:gd name="T91" fmla="*/ 2147483647 h 937"/>
                <a:gd name="T92" fmla="*/ 2147483647 w 987"/>
                <a:gd name="T93" fmla="*/ 2147483647 h 937"/>
                <a:gd name="T94" fmla="*/ 2147483647 w 987"/>
                <a:gd name="T95" fmla="*/ 2147483647 h 937"/>
                <a:gd name="T96" fmla="*/ 2147483647 w 987"/>
                <a:gd name="T97" fmla="*/ 2147483647 h 937"/>
                <a:gd name="T98" fmla="*/ 2147483647 w 987"/>
                <a:gd name="T99" fmla="*/ 2147483647 h 937"/>
                <a:gd name="T100" fmla="*/ 2147483647 w 987"/>
                <a:gd name="T101" fmla="*/ 2147483647 h 937"/>
                <a:gd name="T102" fmla="*/ 2147483647 w 987"/>
                <a:gd name="T103" fmla="*/ 2147483647 h 937"/>
                <a:gd name="T104" fmla="*/ 2147483647 w 987"/>
                <a:gd name="T105" fmla="*/ 2147483647 h 937"/>
                <a:gd name="T106" fmla="*/ 2147483647 w 987"/>
                <a:gd name="T107" fmla="*/ 2147483647 h 937"/>
                <a:gd name="T108" fmla="*/ 2147483647 w 987"/>
                <a:gd name="T109" fmla="*/ 2147483647 h 937"/>
                <a:gd name="T110" fmla="*/ 2147483647 w 987"/>
                <a:gd name="T111" fmla="*/ 2147483647 h 937"/>
                <a:gd name="T112" fmla="*/ 2147483647 w 987"/>
                <a:gd name="T113" fmla="*/ 2147483647 h 937"/>
                <a:gd name="T114" fmla="*/ 2147483647 w 987"/>
                <a:gd name="T115" fmla="*/ 2147483647 h 937"/>
                <a:gd name="T116" fmla="*/ 2147483647 w 987"/>
                <a:gd name="T117" fmla="*/ 2147483647 h 937"/>
                <a:gd name="T118" fmla="*/ 2147483647 w 987"/>
                <a:gd name="T119" fmla="*/ 2147483647 h 937"/>
                <a:gd name="T120" fmla="*/ 2147483647 w 987"/>
                <a:gd name="T121" fmla="*/ 0 h 93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987"/>
                <a:gd name="T184" fmla="*/ 0 h 937"/>
                <a:gd name="T185" fmla="*/ 987 w 987"/>
                <a:gd name="T186" fmla="*/ 937 h 93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987" h="937">
                  <a:moveTo>
                    <a:pt x="0" y="860"/>
                  </a:moveTo>
                  <a:cubicBezTo>
                    <a:pt x="7" y="859"/>
                    <a:pt x="14" y="859"/>
                    <a:pt x="20" y="856"/>
                  </a:cubicBezTo>
                  <a:cubicBezTo>
                    <a:pt x="29" y="852"/>
                    <a:pt x="44" y="840"/>
                    <a:pt x="44" y="840"/>
                  </a:cubicBezTo>
                  <a:cubicBezTo>
                    <a:pt x="63" y="846"/>
                    <a:pt x="67" y="848"/>
                    <a:pt x="72" y="868"/>
                  </a:cubicBezTo>
                  <a:cubicBezTo>
                    <a:pt x="93" y="865"/>
                    <a:pt x="101" y="858"/>
                    <a:pt x="120" y="852"/>
                  </a:cubicBezTo>
                  <a:cubicBezTo>
                    <a:pt x="138" y="879"/>
                    <a:pt x="123" y="905"/>
                    <a:pt x="152" y="924"/>
                  </a:cubicBezTo>
                  <a:cubicBezTo>
                    <a:pt x="155" y="928"/>
                    <a:pt x="155" y="935"/>
                    <a:pt x="160" y="936"/>
                  </a:cubicBezTo>
                  <a:cubicBezTo>
                    <a:pt x="168" y="937"/>
                    <a:pt x="184" y="928"/>
                    <a:pt x="184" y="928"/>
                  </a:cubicBezTo>
                  <a:cubicBezTo>
                    <a:pt x="194" y="912"/>
                    <a:pt x="194" y="906"/>
                    <a:pt x="176" y="900"/>
                  </a:cubicBezTo>
                  <a:cubicBezTo>
                    <a:pt x="173" y="896"/>
                    <a:pt x="168" y="893"/>
                    <a:pt x="168" y="888"/>
                  </a:cubicBezTo>
                  <a:cubicBezTo>
                    <a:pt x="168" y="877"/>
                    <a:pt x="199" y="860"/>
                    <a:pt x="200" y="860"/>
                  </a:cubicBezTo>
                  <a:cubicBezTo>
                    <a:pt x="223" y="852"/>
                    <a:pt x="244" y="845"/>
                    <a:pt x="268" y="840"/>
                  </a:cubicBezTo>
                  <a:cubicBezTo>
                    <a:pt x="299" y="819"/>
                    <a:pt x="336" y="820"/>
                    <a:pt x="372" y="816"/>
                  </a:cubicBezTo>
                  <a:cubicBezTo>
                    <a:pt x="381" y="802"/>
                    <a:pt x="390" y="793"/>
                    <a:pt x="404" y="784"/>
                  </a:cubicBezTo>
                  <a:cubicBezTo>
                    <a:pt x="415" y="767"/>
                    <a:pt x="417" y="757"/>
                    <a:pt x="420" y="736"/>
                  </a:cubicBezTo>
                  <a:cubicBezTo>
                    <a:pt x="462" y="750"/>
                    <a:pt x="433" y="756"/>
                    <a:pt x="452" y="780"/>
                  </a:cubicBezTo>
                  <a:cubicBezTo>
                    <a:pt x="458" y="788"/>
                    <a:pt x="476" y="796"/>
                    <a:pt x="476" y="796"/>
                  </a:cubicBezTo>
                  <a:cubicBezTo>
                    <a:pt x="498" y="789"/>
                    <a:pt x="493" y="754"/>
                    <a:pt x="500" y="732"/>
                  </a:cubicBezTo>
                  <a:cubicBezTo>
                    <a:pt x="536" y="756"/>
                    <a:pt x="493" y="733"/>
                    <a:pt x="516" y="728"/>
                  </a:cubicBezTo>
                  <a:cubicBezTo>
                    <a:pt x="528" y="726"/>
                    <a:pt x="540" y="731"/>
                    <a:pt x="552" y="732"/>
                  </a:cubicBezTo>
                  <a:cubicBezTo>
                    <a:pt x="569" y="706"/>
                    <a:pt x="552" y="725"/>
                    <a:pt x="604" y="716"/>
                  </a:cubicBezTo>
                  <a:cubicBezTo>
                    <a:pt x="612" y="715"/>
                    <a:pt x="628" y="708"/>
                    <a:pt x="628" y="708"/>
                  </a:cubicBezTo>
                  <a:cubicBezTo>
                    <a:pt x="637" y="694"/>
                    <a:pt x="638" y="686"/>
                    <a:pt x="652" y="676"/>
                  </a:cubicBezTo>
                  <a:cubicBezTo>
                    <a:pt x="659" y="642"/>
                    <a:pt x="663" y="658"/>
                    <a:pt x="692" y="648"/>
                  </a:cubicBezTo>
                  <a:cubicBezTo>
                    <a:pt x="698" y="630"/>
                    <a:pt x="706" y="629"/>
                    <a:pt x="724" y="624"/>
                  </a:cubicBezTo>
                  <a:cubicBezTo>
                    <a:pt x="727" y="620"/>
                    <a:pt x="728" y="615"/>
                    <a:pt x="732" y="612"/>
                  </a:cubicBezTo>
                  <a:cubicBezTo>
                    <a:pt x="735" y="609"/>
                    <a:pt x="743" y="612"/>
                    <a:pt x="744" y="608"/>
                  </a:cubicBezTo>
                  <a:cubicBezTo>
                    <a:pt x="752" y="578"/>
                    <a:pt x="742" y="580"/>
                    <a:pt x="724" y="576"/>
                  </a:cubicBezTo>
                  <a:cubicBezTo>
                    <a:pt x="748" y="540"/>
                    <a:pt x="708" y="592"/>
                    <a:pt x="756" y="568"/>
                  </a:cubicBezTo>
                  <a:cubicBezTo>
                    <a:pt x="765" y="564"/>
                    <a:pt x="767" y="552"/>
                    <a:pt x="772" y="544"/>
                  </a:cubicBezTo>
                  <a:cubicBezTo>
                    <a:pt x="775" y="540"/>
                    <a:pt x="780" y="532"/>
                    <a:pt x="780" y="532"/>
                  </a:cubicBezTo>
                  <a:cubicBezTo>
                    <a:pt x="784" y="535"/>
                    <a:pt x="787" y="541"/>
                    <a:pt x="792" y="540"/>
                  </a:cubicBezTo>
                  <a:cubicBezTo>
                    <a:pt x="796" y="539"/>
                    <a:pt x="794" y="532"/>
                    <a:pt x="796" y="528"/>
                  </a:cubicBezTo>
                  <a:cubicBezTo>
                    <a:pt x="802" y="519"/>
                    <a:pt x="811" y="514"/>
                    <a:pt x="820" y="508"/>
                  </a:cubicBezTo>
                  <a:cubicBezTo>
                    <a:pt x="833" y="489"/>
                    <a:pt x="826" y="501"/>
                    <a:pt x="836" y="472"/>
                  </a:cubicBezTo>
                  <a:cubicBezTo>
                    <a:pt x="837" y="468"/>
                    <a:pt x="840" y="460"/>
                    <a:pt x="840" y="460"/>
                  </a:cubicBezTo>
                  <a:cubicBezTo>
                    <a:pt x="828" y="424"/>
                    <a:pt x="842" y="478"/>
                    <a:pt x="856" y="444"/>
                  </a:cubicBezTo>
                  <a:cubicBezTo>
                    <a:pt x="863" y="427"/>
                    <a:pt x="845" y="418"/>
                    <a:pt x="836" y="412"/>
                  </a:cubicBezTo>
                  <a:cubicBezTo>
                    <a:pt x="847" y="368"/>
                    <a:pt x="828" y="424"/>
                    <a:pt x="860" y="392"/>
                  </a:cubicBezTo>
                  <a:cubicBezTo>
                    <a:pt x="863" y="389"/>
                    <a:pt x="875" y="348"/>
                    <a:pt x="880" y="344"/>
                  </a:cubicBezTo>
                  <a:cubicBezTo>
                    <a:pt x="887" y="339"/>
                    <a:pt x="904" y="336"/>
                    <a:pt x="904" y="336"/>
                  </a:cubicBezTo>
                  <a:cubicBezTo>
                    <a:pt x="922" y="309"/>
                    <a:pt x="907" y="339"/>
                    <a:pt x="904" y="312"/>
                  </a:cubicBezTo>
                  <a:cubicBezTo>
                    <a:pt x="901" y="285"/>
                    <a:pt x="918" y="274"/>
                    <a:pt x="940" y="268"/>
                  </a:cubicBezTo>
                  <a:cubicBezTo>
                    <a:pt x="962" y="253"/>
                    <a:pt x="962" y="245"/>
                    <a:pt x="948" y="224"/>
                  </a:cubicBezTo>
                  <a:cubicBezTo>
                    <a:pt x="958" y="194"/>
                    <a:pt x="950" y="230"/>
                    <a:pt x="940" y="204"/>
                  </a:cubicBezTo>
                  <a:cubicBezTo>
                    <a:pt x="933" y="186"/>
                    <a:pt x="969" y="181"/>
                    <a:pt x="976" y="180"/>
                  </a:cubicBezTo>
                  <a:cubicBezTo>
                    <a:pt x="979" y="176"/>
                    <a:pt x="987" y="172"/>
                    <a:pt x="984" y="168"/>
                  </a:cubicBezTo>
                  <a:cubicBezTo>
                    <a:pt x="979" y="161"/>
                    <a:pt x="960" y="160"/>
                    <a:pt x="960" y="160"/>
                  </a:cubicBezTo>
                  <a:cubicBezTo>
                    <a:pt x="936" y="168"/>
                    <a:pt x="953" y="150"/>
                    <a:pt x="960" y="140"/>
                  </a:cubicBezTo>
                  <a:cubicBezTo>
                    <a:pt x="954" y="121"/>
                    <a:pt x="938" y="114"/>
                    <a:pt x="920" y="108"/>
                  </a:cubicBezTo>
                  <a:cubicBezTo>
                    <a:pt x="888" y="113"/>
                    <a:pt x="904" y="109"/>
                    <a:pt x="872" y="120"/>
                  </a:cubicBezTo>
                  <a:cubicBezTo>
                    <a:pt x="868" y="121"/>
                    <a:pt x="860" y="124"/>
                    <a:pt x="860" y="124"/>
                  </a:cubicBezTo>
                  <a:cubicBezTo>
                    <a:pt x="849" y="123"/>
                    <a:pt x="834" y="129"/>
                    <a:pt x="828" y="120"/>
                  </a:cubicBezTo>
                  <a:cubicBezTo>
                    <a:pt x="823" y="113"/>
                    <a:pt x="852" y="112"/>
                    <a:pt x="852" y="112"/>
                  </a:cubicBezTo>
                  <a:cubicBezTo>
                    <a:pt x="861" y="84"/>
                    <a:pt x="847" y="114"/>
                    <a:pt x="888" y="96"/>
                  </a:cubicBezTo>
                  <a:cubicBezTo>
                    <a:pt x="892" y="94"/>
                    <a:pt x="889" y="87"/>
                    <a:pt x="892" y="84"/>
                  </a:cubicBezTo>
                  <a:cubicBezTo>
                    <a:pt x="899" y="77"/>
                    <a:pt x="908" y="73"/>
                    <a:pt x="916" y="68"/>
                  </a:cubicBezTo>
                  <a:cubicBezTo>
                    <a:pt x="927" y="60"/>
                    <a:pt x="952" y="48"/>
                    <a:pt x="952" y="48"/>
                  </a:cubicBezTo>
                  <a:cubicBezTo>
                    <a:pt x="941" y="16"/>
                    <a:pt x="957" y="53"/>
                    <a:pt x="936" y="32"/>
                  </a:cubicBezTo>
                  <a:cubicBezTo>
                    <a:pt x="933" y="29"/>
                    <a:pt x="935" y="23"/>
                    <a:pt x="932" y="20"/>
                  </a:cubicBezTo>
                  <a:cubicBezTo>
                    <a:pt x="924" y="12"/>
                    <a:pt x="912" y="8"/>
                    <a:pt x="904" y="0"/>
                  </a:cubicBezTo>
                </a:path>
              </a:pathLst>
            </a:custGeom>
            <a:noFill/>
            <a:ln w="25400">
              <a:solidFill>
                <a:schemeClr val="tx1"/>
              </a:solidFill>
              <a:round/>
            </a:ln>
          </p:spPr>
          <p:txBody>
            <a:bodyPr/>
            <a:lstStyle/>
            <a:p>
              <a:endParaRPr lang="zh-CN" altLang="en-US"/>
            </a:p>
          </p:txBody>
        </p:sp>
      </p:grpSp>
      <p:sp>
        <p:nvSpPr>
          <p:cNvPr id="26635" name="TextBox 4"/>
          <p:cNvSpPr txBox="1">
            <a:spLocks noChangeArrowheads="1"/>
          </p:cNvSpPr>
          <p:nvPr/>
        </p:nvSpPr>
        <p:spPr bwMode="auto">
          <a:xfrm>
            <a:off x="0" y="1692090"/>
            <a:ext cx="1764030" cy="922020"/>
          </a:xfrm>
          <a:prstGeom prst="rect">
            <a:avLst/>
          </a:prstGeom>
          <a:noFill/>
          <a:ln w="9525">
            <a:noFill/>
            <a:miter lim="800000"/>
          </a:ln>
        </p:spPr>
        <p:txBody>
          <a:bodyPr wrap="square">
            <a:spAutoFit/>
          </a:bodyPr>
          <a:lstStyle/>
          <a:p>
            <a:r>
              <a:rPr lang="zh-CN" altLang="en-US" sz="5400" b="1">
                <a:solidFill>
                  <a:srgbClr val="FF0000"/>
                </a:solidFill>
                <a:latin typeface="微软雅黑" panose="020B0503020204020204" charset="-122"/>
                <a:ea typeface="微软雅黑" panose="020B0503020204020204" charset="-122"/>
                <a:cs typeface="华文楷体"/>
              </a:rPr>
              <a:t>位置</a:t>
            </a:r>
            <a:endParaRPr lang="zh-CN" altLang="en-US" sz="5400" b="1">
              <a:solidFill>
                <a:srgbClr val="FF0000"/>
              </a:solidFill>
              <a:latin typeface="微软雅黑" panose="020B0503020204020204" charset="-122"/>
              <a:ea typeface="微软雅黑" panose="020B0503020204020204" charset="-122"/>
              <a:cs typeface="华文楷体"/>
            </a:endParaRPr>
          </a:p>
        </p:txBody>
      </p:sp>
      <p:sp>
        <p:nvSpPr>
          <p:cNvPr id="26636" name="TextBox 1"/>
          <p:cNvSpPr txBox="1">
            <a:spLocks noChangeArrowheads="1"/>
          </p:cNvSpPr>
          <p:nvPr/>
        </p:nvSpPr>
        <p:spPr bwMode="auto">
          <a:xfrm>
            <a:off x="0" y="4035875"/>
            <a:ext cx="9642475" cy="1198880"/>
          </a:xfrm>
          <a:prstGeom prst="rect">
            <a:avLst/>
          </a:prstGeom>
          <a:noFill/>
          <a:ln w="9525">
            <a:noFill/>
            <a:miter lim="800000"/>
          </a:ln>
        </p:spPr>
        <p:txBody>
          <a:bodyPr wrap="square">
            <a:spAutoFit/>
          </a:bodyPr>
          <a:lstStyle/>
          <a:p>
            <a:r>
              <a:rPr lang="zh-CN" altLang="en-US" sz="3600" b="1">
                <a:latin typeface="华文楷体"/>
                <a:ea typeface="华文楷体"/>
                <a:cs typeface="华文楷体"/>
              </a:rPr>
              <a:t>地理位置：从温度带来看，位于      带，</a:t>
            </a:r>
            <a:endParaRPr lang="zh-CN" altLang="en-US" sz="3600" b="1">
              <a:latin typeface="华文楷体"/>
              <a:ea typeface="华文楷体"/>
              <a:cs typeface="华文楷体"/>
            </a:endParaRPr>
          </a:p>
          <a:p>
            <a:r>
              <a:rPr lang="zh-CN" altLang="en-US" sz="3600" b="1">
                <a:latin typeface="华文楷体"/>
                <a:ea typeface="华文楷体"/>
                <a:cs typeface="华文楷体"/>
              </a:rPr>
              <a:t>从海陆位置来看，东临    海和    海。</a:t>
            </a:r>
            <a:endParaRPr lang="zh-CN" altLang="en-US" sz="3600" b="1">
              <a:latin typeface="华文楷体"/>
              <a:ea typeface="华文楷体"/>
              <a:cs typeface="华文楷体"/>
            </a:endParaRPr>
          </a:p>
        </p:txBody>
      </p:sp>
      <p:sp>
        <p:nvSpPr>
          <p:cNvPr id="3" name="TextBox 2"/>
          <p:cNvSpPr txBox="1">
            <a:spLocks noChangeArrowheads="1"/>
          </p:cNvSpPr>
          <p:nvPr/>
        </p:nvSpPr>
        <p:spPr bwMode="auto">
          <a:xfrm>
            <a:off x="6629400" y="3953325"/>
            <a:ext cx="1224280" cy="706755"/>
          </a:xfrm>
          <a:prstGeom prst="rect">
            <a:avLst/>
          </a:prstGeom>
          <a:noFill/>
          <a:ln w="9525">
            <a:noFill/>
            <a:miter lim="800000"/>
          </a:ln>
        </p:spPr>
        <p:txBody>
          <a:bodyPr wrap="square">
            <a:spAutoFit/>
          </a:bodyPr>
          <a:lstStyle/>
          <a:p>
            <a:r>
              <a:rPr lang="zh-CN" altLang="en-US" sz="4000" b="1">
                <a:solidFill>
                  <a:srgbClr val="FF0000"/>
                </a:solidFill>
                <a:latin typeface="华文楷体"/>
                <a:ea typeface="华文楷体"/>
                <a:cs typeface="华文楷体"/>
              </a:rPr>
              <a:t>亚热</a:t>
            </a:r>
            <a:endParaRPr lang="zh-CN" altLang="en-US" sz="4000" b="1">
              <a:solidFill>
                <a:srgbClr val="FF0000"/>
              </a:solidFill>
              <a:latin typeface="华文楷体"/>
              <a:ea typeface="华文楷体"/>
              <a:cs typeface="华文楷体"/>
            </a:endParaRPr>
          </a:p>
        </p:txBody>
      </p:sp>
      <p:sp>
        <p:nvSpPr>
          <p:cNvPr id="17" name="TextBox 16"/>
          <p:cNvSpPr txBox="1">
            <a:spLocks noChangeArrowheads="1"/>
          </p:cNvSpPr>
          <p:nvPr/>
        </p:nvSpPr>
        <p:spPr bwMode="auto">
          <a:xfrm>
            <a:off x="6593205" y="4516888"/>
            <a:ext cx="696913" cy="706755"/>
          </a:xfrm>
          <a:prstGeom prst="rect">
            <a:avLst/>
          </a:prstGeom>
          <a:noFill/>
          <a:ln w="9525">
            <a:noFill/>
            <a:miter lim="800000"/>
          </a:ln>
        </p:spPr>
        <p:txBody>
          <a:bodyPr>
            <a:spAutoFit/>
          </a:bodyPr>
          <a:lstStyle/>
          <a:p>
            <a:r>
              <a:rPr lang="zh-CN" altLang="en-US" sz="4000" b="1">
                <a:solidFill>
                  <a:srgbClr val="FF0000"/>
                </a:solidFill>
                <a:latin typeface="华文楷体"/>
                <a:ea typeface="华文楷体"/>
                <a:cs typeface="华文楷体"/>
              </a:rPr>
              <a:t>黄</a:t>
            </a:r>
            <a:endParaRPr lang="zh-CN" altLang="en-US" sz="4000" b="1">
              <a:solidFill>
                <a:srgbClr val="FF0000"/>
              </a:solidFill>
              <a:latin typeface="华文楷体"/>
              <a:ea typeface="华文楷体"/>
              <a:cs typeface="华文楷体"/>
            </a:endParaRPr>
          </a:p>
        </p:txBody>
      </p:sp>
      <p:sp>
        <p:nvSpPr>
          <p:cNvPr id="18" name="TextBox 17"/>
          <p:cNvSpPr txBox="1">
            <a:spLocks noChangeArrowheads="1"/>
          </p:cNvSpPr>
          <p:nvPr/>
        </p:nvSpPr>
        <p:spPr bwMode="auto">
          <a:xfrm>
            <a:off x="4759960" y="4517205"/>
            <a:ext cx="743585" cy="706755"/>
          </a:xfrm>
          <a:prstGeom prst="rect">
            <a:avLst/>
          </a:prstGeom>
          <a:noFill/>
          <a:ln w="9525">
            <a:noFill/>
            <a:miter lim="800000"/>
          </a:ln>
        </p:spPr>
        <p:txBody>
          <a:bodyPr wrap="square">
            <a:spAutoFit/>
          </a:bodyPr>
          <a:lstStyle/>
          <a:p>
            <a:r>
              <a:rPr lang="zh-CN" altLang="en-US" sz="4000" b="1">
                <a:solidFill>
                  <a:srgbClr val="FF0000"/>
                </a:solidFill>
                <a:latin typeface="华文楷体"/>
                <a:ea typeface="华文楷体"/>
                <a:cs typeface="华文楷体"/>
              </a:rPr>
              <a:t>东 </a:t>
            </a:r>
            <a:endParaRPr lang="zh-CN" altLang="en-US" sz="4000" b="1">
              <a:solidFill>
                <a:srgbClr val="FF0000"/>
              </a:solidFill>
              <a:latin typeface="华文楷体"/>
              <a:ea typeface="华文楷体"/>
              <a:cs typeface="华文楷体"/>
            </a:endParaRPr>
          </a:p>
        </p:txBody>
      </p:sp>
      <p:graphicFrame>
        <p:nvGraphicFramePr>
          <p:cNvPr id="2" name="图示 1"/>
          <p:cNvGraphicFramePr/>
          <p:nvPr/>
        </p:nvGraphicFramePr>
        <p:xfrm>
          <a:off x="539750" y="169995"/>
          <a:ext cx="8065135" cy="111569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ransition>
    <p:wheel spokes="8"/>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6646"/>
                                        </p:tgtEl>
                                        <p:attrNameLst>
                                          <p:attrName>style.visibility</p:attrName>
                                        </p:attrNameLst>
                                      </p:cBhvr>
                                      <p:to>
                                        <p:strVal val="visible"/>
                                      </p:to>
                                    </p:set>
                                    <p:animEffect transition="in" filter="blinds(horizontal)">
                                      <p:cBhvr>
                                        <p:cTn id="7" dur="500"/>
                                        <p:tgtEl>
                                          <p:spTgt spid="26646"/>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26635"/>
                                        </p:tgtEl>
                                        <p:attrNameLst>
                                          <p:attrName>style.visibility</p:attrName>
                                        </p:attrNameLst>
                                      </p:cBhvr>
                                      <p:to>
                                        <p:strVal val="visible"/>
                                      </p:to>
                                    </p:set>
                                    <p:animEffect transition="in" filter="box(in)">
                                      <p:cBhvr>
                                        <p:cTn id="12" dur="2000"/>
                                        <p:tgtEl>
                                          <p:spTgt spid="2663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6636"/>
                                        </p:tgtEl>
                                        <p:attrNameLst>
                                          <p:attrName>style.visibility</p:attrName>
                                        </p:attrNameLst>
                                      </p:cBhvr>
                                      <p:to>
                                        <p:strVal val="visible"/>
                                      </p:to>
                                    </p:set>
                                    <p:animEffect transition="in" filter="blinds(horizontal)">
                                      <p:cBhvr>
                                        <p:cTn id="17" dur="500"/>
                                        <p:tgtEl>
                                          <p:spTgt spid="2663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horizontal)">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blinds(horizontal)">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blinds(horizontal)">
                                      <p:cBhvr>
                                        <p:cTn id="3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35" grpId="0"/>
      <p:bldP spid="26635" grpId="1"/>
      <p:bldP spid="26636" grpId="0"/>
      <p:bldP spid="26636" grpId="1"/>
      <p:bldP spid="3" grpId="0"/>
      <p:bldP spid="3" grpId="1"/>
      <p:bldP spid="18" grpId="0"/>
      <p:bldP spid="18" grpId="1"/>
      <p:bldP spid="17" grpId="0"/>
      <p:bldP spid="17"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3" name="Picture 6" descr="图片2"/>
          <p:cNvPicPr>
            <a:picLocks noChangeAspect="1" noChangeArrowheads="1"/>
          </p:cNvPicPr>
          <p:nvPr/>
        </p:nvPicPr>
        <p:blipFill>
          <a:blip r:embed="rId1"/>
          <a:srcRect/>
          <a:stretch>
            <a:fillRect/>
          </a:stretch>
        </p:blipFill>
        <p:spPr bwMode="auto">
          <a:xfrm>
            <a:off x="196850" y="-100965"/>
            <a:ext cx="9387840" cy="5108575"/>
          </a:xfrm>
          <a:prstGeom prst="rect">
            <a:avLst/>
          </a:prstGeom>
          <a:noFill/>
          <a:ln w="9525">
            <a:noFill/>
            <a:miter lim="800000"/>
            <a:headEnd/>
            <a:tailEnd/>
          </a:ln>
        </p:spPr>
      </p:pic>
      <p:sp>
        <p:nvSpPr>
          <p:cNvPr id="28674" name="TextBox 2"/>
          <p:cNvSpPr txBox="1">
            <a:spLocks noChangeArrowheads="1"/>
          </p:cNvSpPr>
          <p:nvPr/>
        </p:nvSpPr>
        <p:spPr bwMode="auto">
          <a:xfrm>
            <a:off x="1619250" y="3499300"/>
            <a:ext cx="6408738" cy="583565"/>
          </a:xfrm>
          <a:prstGeom prst="rect">
            <a:avLst/>
          </a:prstGeom>
          <a:noFill/>
          <a:ln w="9525">
            <a:noFill/>
            <a:miter lim="800000"/>
          </a:ln>
        </p:spPr>
        <p:txBody>
          <a:bodyPr>
            <a:spAutoFit/>
          </a:bodyPr>
          <a:lstStyle/>
          <a:p>
            <a:r>
              <a:rPr lang="zh-CN" altLang="en-US" sz="3200" b="1">
                <a:solidFill>
                  <a:schemeClr val="bg1"/>
                </a:solidFill>
                <a:latin typeface="Calibri" panose="020F0502020204030204" pitchFamily="34" charset="0"/>
              </a:rPr>
              <a:t>中国甘肃宁夏交界区黄土高原</a:t>
            </a:r>
            <a:endParaRPr lang="zh-CN" altLang="en-US" sz="3200" b="1">
              <a:solidFill>
                <a:schemeClr val="bg1"/>
              </a:solidFill>
              <a:latin typeface="Calibri" panose="020F0502020204030204" pitchFamily="34" charset="0"/>
            </a:endParaRPr>
          </a:p>
        </p:txBody>
      </p:sp>
      <p:pic>
        <p:nvPicPr>
          <p:cNvPr id="28675" name="图片 3" descr="人教社3.png"/>
          <p:cNvPicPr>
            <a:picLocks noChangeAspect="1"/>
          </p:cNvPicPr>
          <p:nvPr/>
        </p:nvPicPr>
        <p:blipFill>
          <a:blip r:embed="rId2"/>
          <a:srcRect/>
          <a:stretch>
            <a:fillRect/>
          </a:stretch>
        </p:blipFill>
        <p:spPr bwMode="auto">
          <a:xfrm>
            <a:off x="8281988" y="-667887"/>
            <a:ext cx="682625" cy="566737"/>
          </a:xfrm>
          <a:prstGeom prst="rect">
            <a:avLst/>
          </a:prstGeom>
          <a:noFill/>
          <a:ln w="9525">
            <a:noFill/>
            <a:miter lim="800000"/>
            <a:headEnd/>
            <a:tailEnd/>
          </a:ln>
        </p:spPr>
      </p:pic>
      <p:sp>
        <p:nvSpPr>
          <p:cNvPr id="2" name="椭圆 1"/>
          <p:cNvSpPr/>
          <p:nvPr/>
        </p:nvSpPr>
        <p:spPr>
          <a:xfrm>
            <a:off x="1624013" y="4704213"/>
            <a:ext cx="576262" cy="44132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8678" name="TextBox 17"/>
          <p:cNvSpPr txBox="1">
            <a:spLocks noChangeArrowheads="1"/>
          </p:cNvSpPr>
          <p:nvPr/>
        </p:nvSpPr>
        <p:spPr bwMode="auto">
          <a:xfrm>
            <a:off x="6798310" y="1720"/>
            <a:ext cx="2339975" cy="922020"/>
          </a:xfrm>
          <a:prstGeom prst="rect">
            <a:avLst/>
          </a:prstGeom>
          <a:noFill/>
          <a:ln w="9525">
            <a:noFill/>
            <a:miter lim="800000"/>
          </a:ln>
        </p:spPr>
        <p:txBody>
          <a:bodyPr>
            <a:spAutoFit/>
          </a:bodyPr>
          <a:lstStyle/>
          <a:p>
            <a:r>
              <a:rPr lang="zh-CN" altLang="en-US" sz="5400" b="1">
                <a:solidFill>
                  <a:srgbClr val="FF0000"/>
                </a:solidFill>
                <a:latin typeface="微软雅黑" panose="020B0503020204020204" charset="-122"/>
                <a:ea typeface="微软雅黑" panose="020B0503020204020204" charset="-122"/>
                <a:cs typeface="华文楷体"/>
              </a:rPr>
              <a:t>气候</a:t>
            </a:r>
            <a:endParaRPr lang="zh-CN" altLang="en-US" sz="5400" b="1">
              <a:solidFill>
                <a:srgbClr val="FF0000"/>
              </a:solidFill>
              <a:latin typeface="微软雅黑" panose="020B0503020204020204" charset="-122"/>
              <a:ea typeface="微软雅黑" panose="020B0503020204020204" charset="-122"/>
              <a:cs typeface="华文楷体"/>
            </a:endParaRPr>
          </a:p>
        </p:txBody>
      </p:sp>
      <p:sp>
        <p:nvSpPr>
          <p:cNvPr id="4" name="TextBox 3"/>
          <p:cNvSpPr txBox="1">
            <a:spLocks noChangeArrowheads="1"/>
          </p:cNvSpPr>
          <p:nvPr/>
        </p:nvSpPr>
        <p:spPr bwMode="auto">
          <a:xfrm>
            <a:off x="6189980" y="3966025"/>
            <a:ext cx="3133725" cy="1198880"/>
          </a:xfrm>
          <a:prstGeom prst="rect">
            <a:avLst/>
          </a:prstGeom>
          <a:noFill/>
          <a:ln w="9525">
            <a:noFill/>
            <a:miter lim="800000"/>
          </a:ln>
        </p:spPr>
        <p:txBody>
          <a:bodyPr>
            <a:spAutoFit/>
          </a:bodyPr>
          <a:lstStyle/>
          <a:p>
            <a:r>
              <a:rPr lang="zh-CN" altLang="en-US" sz="3600" b="1">
                <a:latin typeface="华文楷体"/>
                <a:ea typeface="华文楷体"/>
                <a:cs typeface="华文楷体"/>
              </a:rPr>
              <a:t>夏季</a:t>
            </a:r>
            <a:r>
              <a:rPr lang="zh-CN" altLang="en-US" sz="3600" b="1">
                <a:solidFill>
                  <a:srgbClr val="FF0000"/>
                </a:solidFill>
                <a:latin typeface="华文楷体"/>
                <a:ea typeface="华文楷体"/>
                <a:cs typeface="华文楷体"/>
              </a:rPr>
              <a:t>高温多雨</a:t>
            </a:r>
            <a:r>
              <a:rPr lang="zh-CN" altLang="en-US" sz="3600" b="1">
                <a:latin typeface="华文楷体"/>
                <a:ea typeface="华文楷体"/>
                <a:cs typeface="华文楷体"/>
              </a:rPr>
              <a:t>冬季</a:t>
            </a:r>
            <a:r>
              <a:rPr lang="zh-CN" altLang="en-US" sz="3600" b="1">
                <a:solidFill>
                  <a:srgbClr val="FF0000"/>
                </a:solidFill>
                <a:latin typeface="华文楷体"/>
                <a:ea typeface="华文楷体"/>
                <a:cs typeface="华文楷体"/>
              </a:rPr>
              <a:t>温和湿润</a:t>
            </a:r>
            <a:endParaRPr lang="zh-CN" altLang="en-US" sz="3600" b="1">
              <a:solidFill>
                <a:srgbClr val="FF0000"/>
              </a:solidFill>
              <a:latin typeface="华文楷体"/>
              <a:ea typeface="华文楷体"/>
              <a:cs typeface="华文楷体"/>
            </a:endParaRPr>
          </a:p>
        </p:txBody>
      </p:sp>
      <p:pic>
        <p:nvPicPr>
          <p:cNvPr id="28680" name="图片 9"/>
          <p:cNvPicPr>
            <a:picLocks noChangeAspect="1"/>
          </p:cNvPicPr>
          <p:nvPr/>
        </p:nvPicPr>
        <p:blipFill>
          <a:blip r:embed="rId3"/>
          <a:srcRect/>
          <a:stretch>
            <a:fillRect/>
          </a:stretch>
        </p:blipFill>
        <p:spPr bwMode="auto">
          <a:xfrm>
            <a:off x="195263" y="425900"/>
            <a:ext cx="5862637" cy="4740275"/>
          </a:xfrm>
          <a:prstGeom prst="rect">
            <a:avLst/>
          </a:prstGeom>
          <a:noFill/>
          <a:ln w="9525">
            <a:noFill/>
            <a:miter lim="800000"/>
            <a:headEnd/>
            <a:tailEnd/>
          </a:ln>
        </p:spPr>
      </p:pic>
      <p:sp>
        <p:nvSpPr>
          <p:cNvPr id="3" name="TextBox 2"/>
          <p:cNvSpPr txBox="1">
            <a:spLocks noChangeArrowheads="1"/>
          </p:cNvSpPr>
          <p:nvPr/>
        </p:nvSpPr>
        <p:spPr bwMode="auto">
          <a:xfrm>
            <a:off x="2857500" y="3444373"/>
            <a:ext cx="2162175" cy="1076325"/>
          </a:xfrm>
          <a:prstGeom prst="rect">
            <a:avLst/>
          </a:prstGeom>
          <a:noFill/>
          <a:ln w="9525">
            <a:noFill/>
            <a:miter lim="800000"/>
          </a:ln>
        </p:spPr>
        <p:txBody>
          <a:bodyPr>
            <a:spAutoFit/>
          </a:bodyPr>
          <a:lstStyle/>
          <a:p>
            <a:r>
              <a:rPr lang="zh-CN" altLang="en-US" sz="3200" b="1">
                <a:solidFill>
                  <a:srgbClr val="FF0000"/>
                </a:solidFill>
                <a:latin typeface="华文楷体"/>
                <a:ea typeface="华文楷体"/>
                <a:cs typeface="华文楷体"/>
              </a:rPr>
              <a:t>亚热带季风气候</a:t>
            </a:r>
            <a:endParaRPr lang="zh-CN" altLang="en-US" sz="3200" b="1">
              <a:solidFill>
                <a:srgbClr val="FF0000"/>
              </a:solidFill>
              <a:latin typeface="华文楷体"/>
              <a:ea typeface="华文楷体"/>
              <a:cs typeface="华文楷体"/>
            </a:endParaRPr>
          </a:p>
        </p:txBody>
      </p:sp>
      <p:sp>
        <p:nvSpPr>
          <p:cNvPr id="11" name="椭圆 10"/>
          <p:cNvSpPr/>
          <p:nvPr/>
        </p:nvSpPr>
        <p:spPr>
          <a:xfrm>
            <a:off x="4641850" y="3094170"/>
            <a:ext cx="496888" cy="44132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pic>
        <p:nvPicPr>
          <p:cNvPr id="28683" name="图片 24"/>
          <p:cNvPicPr>
            <a:picLocks noChangeAspect="1" noChangeArrowheads="1"/>
          </p:cNvPicPr>
          <p:nvPr/>
        </p:nvPicPr>
        <p:blipFill>
          <a:blip r:embed="rId4"/>
          <a:srcRect/>
          <a:stretch>
            <a:fillRect/>
          </a:stretch>
        </p:blipFill>
        <p:spPr bwMode="auto">
          <a:xfrm>
            <a:off x="6350000" y="825500"/>
            <a:ext cx="2613025" cy="3212465"/>
          </a:xfrm>
          <a:prstGeom prst="rect">
            <a:avLst/>
          </a:prstGeom>
          <a:noFill/>
          <a:ln w="9525">
            <a:noFill/>
            <a:miter lim="800000"/>
            <a:headEnd/>
            <a:tailEnd/>
          </a:ln>
        </p:spPr>
      </p:pic>
      <p:sp>
        <p:nvSpPr>
          <p:cNvPr id="9" name="任意多边形 8"/>
          <p:cNvSpPr/>
          <p:nvPr/>
        </p:nvSpPr>
        <p:spPr>
          <a:xfrm>
            <a:off x="3217863" y="3094805"/>
            <a:ext cx="1530350" cy="228600"/>
          </a:xfrm>
          <a:custGeom>
            <a:avLst/>
            <a:gdLst>
              <a:gd name="connsiteX0" fmla="*/ 0 w 1529861"/>
              <a:gd name="connsiteY0" fmla="*/ 87923 h 228600"/>
              <a:gd name="connsiteX1" fmla="*/ 228600 w 1529861"/>
              <a:gd name="connsiteY1" fmla="*/ 105508 h 228600"/>
              <a:gd name="connsiteX2" fmla="*/ 703384 w 1529861"/>
              <a:gd name="connsiteY2" fmla="*/ 140677 h 228600"/>
              <a:gd name="connsiteX3" fmla="*/ 808892 w 1529861"/>
              <a:gd name="connsiteY3" fmla="*/ 193431 h 228600"/>
              <a:gd name="connsiteX4" fmla="*/ 861646 w 1529861"/>
              <a:gd name="connsiteY4" fmla="*/ 228600 h 228600"/>
              <a:gd name="connsiteX5" fmla="*/ 1037492 w 1529861"/>
              <a:gd name="connsiteY5" fmla="*/ 211016 h 228600"/>
              <a:gd name="connsiteX6" fmla="*/ 1072661 w 1529861"/>
              <a:gd name="connsiteY6" fmla="*/ 175846 h 228600"/>
              <a:gd name="connsiteX7" fmla="*/ 1107830 w 1529861"/>
              <a:gd name="connsiteY7" fmla="*/ 211016 h 228600"/>
              <a:gd name="connsiteX8" fmla="*/ 1160584 w 1529861"/>
              <a:gd name="connsiteY8" fmla="*/ 193431 h 228600"/>
              <a:gd name="connsiteX9" fmla="*/ 1213338 w 1529861"/>
              <a:gd name="connsiteY9" fmla="*/ 158262 h 228600"/>
              <a:gd name="connsiteX10" fmla="*/ 1283677 w 1529861"/>
              <a:gd name="connsiteY10" fmla="*/ 140677 h 228600"/>
              <a:gd name="connsiteX11" fmla="*/ 1336430 w 1529861"/>
              <a:gd name="connsiteY11" fmla="*/ 105508 h 228600"/>
              <a:gd name="connsiteX12" fmla="*/ 1389184 w 1529861"/>
              <a:gd name="connsiteY12" fmla="*/ 87923 h 228600"/>
              <a:gd name="connsiteX13" fmla="*/ 1494692 w 1529861"/>
              <a:gd name="connsiteY13" fmla="*/ 17585 h 228600"/>
              <a:gd name="connsiteX14" fmla="*/ 1529861 w 1529861"/>
              <a:gd name="connsiteY14" fmla="*/ 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861" h="228600">
                <a:moveTo>
                  <a:pt x="0" y="87923"/>
                </a:moveTo>
                <a:cubicBezTo>
                  <a:pt x="76200" y="93785"/>
                  <a:pt x="152293" y="101269"/>
                  <a:pt x="228600" y="105508"/>
                </a:cubicBezTo>
                <a:cubicBezTo>
                  <a:pt x="683813" y="130798"/>
                  <a:pt x="497364" y="89174"/>
                  <a:pt x="703384" y="140677"/>
                </a:cubicBezTo>
                <a:cubicBezTo>
                  <a:pt x="854569" y="241466"/>
                  <a:pt x="663285" y="120627"/>
                  <a:pt x="808892" y="193431"/>
                </a:cubicBezTo>
                <a:cubicBezTo>
                  <a:pt x="827795" y="202882"/>
                  <a:pt x="844061" y="216877"/>
                  <a:pt x="861646" y="228600"/>
                </a:cubicBezTo>
                <a:cubicBezTo>
                  <a:pt x="920261" y="222739"/>
                  <a:pt x="980343" y="225303"/>
                  <a:pt x="1037492" y="211016"/>
                </a:cubicBezTo>
                <a:cubicBezTo>
                  <a:pt x="1053576" y="206995"/>
                  <a:pt x="1056082" y="175846"/>
                  <a:pt x="1072661" y="175846"/>
                </a:cubicBezTo>
                <a:cubicBezTo>
                  <a:pt x="1089240" y="175846"/>
                  <a:pt x="1096107" y="199293"/>
                  <a:pt x="1107830" y="211016"/>
                </a:cubicBezTo>
                <a:cubicBezTo>
                  <a:pt x="1125415" y="205154"/>
                  <a:pt x="1144005" y="201721"/>
                  <a:pt x="1160584" y="193431"/>
                </a:cubicBezTo>
                <a:cubicBezTo>
                  <a:pt x="1179487" y="183980"/>
                  <a:pt x="1193913" y="166587"/>
                  <a:pt x="1213338" y="158262"/>
                </a:cubicBezTo>
                <a:cubicBezTo>
                  <a:pt x="1235552" y="148742"/>
                  <a:pt x="1260231" y="146539"/>
                  <a:pt x="1283677" y="140677"/>
                </a:cubicBezTo>
                <a:cubicBezTo>
                  <a:pt x="1301261" y="128954"/>
                  <a:pt x="1317527" y="114959"/>
                  <a:pt x="1336430" y="105508"/>
                </a:cubicBezTo>
                <a:cubicBezTo>
                  <a:pt x="1353009" y="97218"/>
                  <a:pt x="1372981" y="96925"/>
                  <a:pt x="1389184" y="87923"/>
                </a:cubicBezTo>
                <a:cubicBezTo>
                  <a:pt x="1426133" y="67396"/>
                  <a:pt x="1459523" y="41031"/>
                  <a:pt x="1494692" y="17585"/>
                </a:cubicBezTo>
                <a:cubicBezTo>
                  <a:pt x="1505598" y="10315"/>
                  <a:pt x="1518138" y="5862"/>
                  <a:pt x="1529861" y="0"/>
                </a:cubicBezTo>
              </a:path>
            </a:pathLst>
          </a:custGeom>
          <a:ln w="762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28685" name="TextBox 11"/>
          <p:cNvSpPr txBox="1">
            <a:spLocks noChangeArrowheads="1"/>
          </p:cNvSpPr>
          <p:nvPr/>
        </p:nvSpPr>
        <p:spPr bwMode="auto">
          <a:xfrm>
            <a:off x="3217863" y="2790005"/>
            <a:ext cx="765175" cy="398780"/>
          </a:xfrm>
          <a:prstGeom prst="rect">
            <a:avLst/>
          </a:prstGeom>
          <a:noFill/>
          <a:ln w="9525">
            <a:noFill/>
            <a:miter lim="800000"/>
          </a:ln>
        </p:spPr>
        <p:txBody>
          <a:bodyPr>
            <a:spAutoFit/>
          </a:bodyPr>
          <a:lstStyle/>
          <a:p>
            <a:r>
              <a:rPr lang="zh-CN" altLang="en-US" sz="2000" b="1"/>
              <a:t>秦岭</a:t>
            </a:r>
            <a:endParaRPr lang="zh-CN" altLang="en-US" sz="2000" b="1"/>
          </a:p>
        </p:txBody>
      </p:sp>
      <p:sp>
        <p:nvSpPr>
          <p:cNvPr id="28686" name="TextBox 26"/>
          <p:cNvSpPr txBox="1">
            <a:spLocks noChangeArrowheads="1"/>
          </p:cNvSpPr>
          <p:nvPr/>
        </p:nvSpPr>
        <p:spPr bwMode="auto">
          <a:xfrm rot="-243018">
            <a:off x="3995738" y="2821755"/>
            <a:ext cx="765175" cy="398780"/>
          </a:xfrm>
          <a:prstGeom prst="rect">
            <a:avLst/>
          </a:prstGeom>
          <a:noFill/>
          <a:ln w="9525">
            <a:noFill/>
            <a:miter lim="800000"/>
          </a:ln>
        </p:spPr>
        <p:txBody>
          <a:bodyPr>
            <a:spAutoFit/>
          </a:bodyPr>
          <a:lstStyle/>
          <a:p>
            <a:r>
              <a:rPr lang="zh-CN" altLang="en-US" sz="2000" b="1"/>
              <a:t>淮河</a:t>
            </a:r>
            <a:endParaRPr lang="zh-CN" altLang="en-US" sz="2000" b="1"/>
          </a:p>
        </p:txBody>
      </p:sp>
      <p:graphicFrame>
        <p:nvGraphicFramePr>
          <p:cNvPr id="5" name="图示 4"/>
          <p:cNvGraphicFramePr/>
          <p:nvPr/>
        </p:nvGraphicFramePr>
        <p:xfrm>
          <a:off x="-536575" y="26670"/>
          <a:ext cx="8065135" cy="96012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transition>
    <p:wheel spokes="8"/>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769" name="组合 3"/>
          <p:cNvGrpSpPr/>
          <p:nvPr/>
        </p:nvGrpSpPr>
        <p:grpSpPr bwMode="auto">
          <a:xfrm>
            <a:off x="0" y="-93530"/>
            <a:ext cx="4521200" cy="3227388"/>
            <a:chOff x="195043" y="1642100"/>
            <a:chExt cx="5862327" cy="4739228"/>
          </a:xfrm>
        </p:grpSpPr>
        <p:pic>
          <p:nvPicPr>
            <p:cNvPr id="32781" name="图片 1"/>
            <p:cNvPicPr>
              <a:picLocks noChangeAspect="1"/>
            </p:cNvPicPr>
            <p:nvPr/>
          </p:nvPicPr>
          <p:blipFill>
            <a:blip r:embed="rId1"/>
            <a:srcRect/>
            <a:stretch>
              <a:fillRect/>
            </a:stretch>
          </p:blipFill>
          <p:spPr bwMode="auto">
            <a:xfrm>
              <a:off x="195043" y="1642100"/>
              <a:ext cx="5862327" cy="4739228"/>
            </a:xfrm>
            <a:prstGeom prst="rect">
              <a:avLst/>
            </a:prstGeom>
            <a:noFill/>
            <a:ln w="9525">
              <a:noFill/>
              <a:miter lim="800000"/>
              <a:headEnd/>
              <a:tailEnd/>
            </a:ln>
          </p:spPr>
        </p:pic>
        <p:sp>
          <p:nvSpPr>
            <p:cNvPr id="3" name="椭圆 2"/>
            <p:cNvSpPr/>
            <p:nvPr/>
          </p:nvSpPr>
          <p:spPr>
            <a:xfrm>
              <a:off x="4587671" y="4390526"/>
              <a:ext cx="498133" cy="44291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nvGrpSpPr>
          <p:cNvPr id="32770" name="组合 4"/>
          <p:cNvGrpSpPr/>
          <p:nvPr/>
        </p:nvGrpSpPr>
        <p:grpSpPr bwMode="auto">
          <a:xfrm>
            <a:off x="3655695" y="1290320"/>
            <a:ext cx="5478145" cy="4037330"/>
            <a:chOff x="1691680" y="1916832"/>
            <a:chExt cx="6230439" cy="4213008"/>
          </a:xfrm>
        </p:grpSpPr>
        <p:grpSp>
          <p:nvGrpSpPr>
            <p:cNvPr id="32775" name="组合 5"/>
            <p:cNvGrpSpPr/>
            <p:nvPr/>
          </p:nvGrpSpPr>
          <p:grpSpPr bwMode="auto">
            <a:xfrm>
              <a:off x="1691680" y="1916832"/>
              <a:ext cx="6230439" cy="4213008"/>
              <a:chOff x="1691680" y="1916832"/>
              <a:chExt cx="6230439" cy="4213008"/>
            </a:xfrm>
          </p:grpSpPr>
          <p:pic>
            <p:nvPicPr>
              <p:cNvPr id="32779" name="图片 28"/>
              <p:cNvPicPr>
                <a:picLocks noChangeAspect="1"/>
              </p:cNvPicPr>
              <p:nvPr/>
            </p:nvPicPr>
            <p:blipFill>
              <a:blip r:embed="rId2"/>
              <a:srcRect/>
              <a:stretch>
                <a:fillRect/>
              </a:stretch>
            </p:blipFill>
            <p:spPr bwMode="auto">
              <a:xfrm>
                <a:off x="2699792" y="2970981"/>
                <a:ext cx="5222327" cy="3158859"/>
              </a:xfrm>
              <a:prstGeom prst="rect">
                <a:avLst/>
              </a:prstGeom>
              <a:noFill/>
              <a:ln w="9525">
                <a:noFill/>
                <a:miter lim="800000"/>
                <a:headEnd/>
                <a:tailEnd/>
              </a:ln>
            </p:spPr>
          </p:pic>
          <p:sp>
            <p:nvSpPr>
              <p:cNvPr id="32780" name="TextBox 31"/>
              <p:cNvSpPr txBox="1">
                <a:spLocks noChangeArrowheads="1"/>
              </p:cNvSpPr>
              <p:nvPr/>
            </p:nvSpPr>
            <p:spPr bwMode="auto">
              <a:xfrm>
                <a:off x="1691680" y="1916832"/>
                <a:ext cx="640897" cy="768310"/>
              </a:xfrm>
              <a:prstGeom prst="rect">
                <a:avLst/>
              </a:prstGeom>
              <a:noFill/>
              <a:ln w="9525">
                <a:noFill/>
                <a:miter lim="800000"/>
              </a:ln>
            </p:spPr>
            <p:txBody>
              <a:bodyPr>
                <a:spAutoFit/>
              </a:bodyPr>
              <a:lstStyle/>
              <a:p>
                <a:endParaRPr lang="zh-CN" altLang="en-US" sz="4400" b="1">
                  <a:solidFill>
                    <a:srgbClr val="002060"/>
                  </a:solidFill>
                </a:endParaRPr>
              </a:p>
            </p:txBody>
          </p:sp>
        </p:grpSp>
        <p:grpSp>
          <p:nvGrpSpPr>
            <p:cNvPr id="32776" name="组合 6"/>
            <p:cNvGrpSpPr/>
            <p:nvPr/>
          </p:nvGrpSpPr>
          <p:grpSpPr bwMode="auto">
            <a:xfrm>
              <a:off x="3502839" y="2677812"/>
              <a:ext cx="1433420" cy="785592"/>
              <a:chOff x="2161801" y="2479431"/>
              <a:chExt cx="2093676" cy="1225803"/>
            </a:xfrm>
          </p:grpSpPr>
          <p:sp>
            <p:nvSpPr>
              <p:cNvPr id="32777" name="TextBox 8"/>
              <p:cNvSpPr txBox="1">
                <a:spLocks noChangeArrowheads="1"/>
              </p:cNvSpPr>
              <p:nvPr/>
            </p:nvSpPr>
            <p:spPr bwMode="auto">
              <a:xfrm>
                <a:off x="2161801" y="2479431"/>
                <a:ext cx="985844" cy="457448"/>
              </a:xfrm>
              <a:prstGeom prst="rect">
                <a:avLst/>
              </a:prstGeom>
              <a:noFill/>
              <a:ln w="9525">
                <a:noFill/>
                <a:miter lim="800000"/>
              </a:ln>
            </p:spPr>
            <p:txBody>
              <a:bodyPr vert="eaVert">
                <a:spAutoFit/>
              </a:bodyPr>
              <a:lstStyle/>
              <a:p>
                <a:endParaRPr lang="zh-CN" altLang="en-US" sz="3200" b="1">
                  <a:solidFill>
                    <a:srgbClr val="FF0000"/>
                  </a:solidFill>
                </a:endParaRPr>
              </a:p>
            </p:txBody>
          </p:sp>
          <p:sp>
            <p:nvSpPr>
              <p:cNvPr id="32778" name="TextBox 9"/>
              <p:cNvSpPr txBox="1">
                <a:spLocks noChangeArrowheads="1"/>
              </p:cNvSpPr>
              <p:nvPr/>
            </p:nvSpPr>
            <p:spPr bwMode="auto">
              <a:xfrm>
                <a:off x="3271114" y="3247786"/>
                <a:ext cx="984363" cy="457448"/>
              </a:xfrm>
              <a:prstGeom prst="rect">
                <a:avLst/>
              </a:prstGeom>
              <a:noFill/>
              <a:ln w="9525">
                <a:noFill/>
                <a:miter lim="800000"/>
              </a:ln>
            </p:spPr>
            <p:txBody>
              <a:bodyPr vert="eaVert">
                <a:spAutoFit/>
              </a:bodyPr>
              <a:lstStyle/>
              <a:p>
                <a:endParaRPr lang="zh-CN" altLang="en-US" sz="3200" b="1">
                  <a:solidFill>
                    <a:srgbClr val="FF0000"/>
                  </a:solidFill>
                </a:endParaRPr>
              </a:p>
            </p:txBody>
          </p:sp>
        </p:grpSp>
      </p:grpSp>
      <p:sp>
        <p:nvSpPr>
          <p:cNvPr id="36" name="TextBox 35"/>
          <p:cNvSpPr txBox="1">
            <a:spLocks noChangeArrowheads="1"/>
          </p:cNvSpPr>
          <p:nvPr/>
        </p:nvSpPr>
        <p:spPr bwMode="auto">
          <a:xfrm>
            <a:off x="287020" y="3259588"/>
            <a:ext cx="3876675" cy="1753235"/>
          </a:xfrm>
          <a:prstGeom prst="rect">
            <a:avLst/>
          </a:prstGeom>
          <a:solidFill>
            <a:schemeClr val="bg1">
              <a:alpha val="61960"/>
            </a:schemeClr>
          </a:solidFill>
          <a:ln w="9525">
            <a:noFill/>
            <a:miter lim="800000"/>
          </a:ln>
        </p:spPr>
        <p:txBody>
          <a:bodyPr>
            <a:spAutoFit/>
          </a:bodyPr>
          <a:lstStyle/>
          <a:p>
            <a:r>
              <a:rPr lang="zh-CN" altLang="en-US" sz="3600" b="1">
                <a:latin typeface="华文楷体"/>
                <a:ea typeface="华文楷体"/>
                <a:cs typeface="华文楷体"/>
              </a:rPr>
              <a:t>盛产</a:t>
            </a:r>
            <a:r>
              <a:rPr lang="zh-CN" altLang="en-US" sz="3600" b="1">
                <a:solidFill>
                  <a:srgbClr val="FF0000"/>
                </a:solidFill>
                <a:latin typeface="华文楷体"/>
                <a:ea typeface="华文楷体"/>
                <a:cs typeface="华文楷体"/>
              </a:rPr>
              <a:t>稻米</a:t>
            </a:r>
            <a:r>
              <a:rPr lang="zh-CN" altLang="en-US" sz="3600" b="1">
                <a:latin typeface="华文楷体"/>
                <a:ea typeface="华文楷体"/>
                <a:cs typeface="华文楷体"/>
              </a:rPr>
              <a:t>，渔业发达，城镇众多，被称为</a:t>
            </a:r>
            <a:r>
              <a:rPr lang="zh-CN" altLang="en-US" sz="3600" b="1">
                <a:solidFill>
                  <a:srgbClr val="FF0000"/>
                </a:solidFill>
                <a:latin typeface="华文楷体"/>
                <a:ea typeface="华文楷体"/>
                <a:cs typeface="华文楷体"/>
              </a:rPr>
              <a:t>“鱼米之乡”</a:t>
            </a:r>
            <a:endParaRPr lang="zh-CN" altLang="en-US" sz="3600" b="1">
              <a:solidFill>
                <a:srgbClr val="FF0000"/>
              </a:solidFill>
              <a:latin typeface="华文楷体"/>
              <a:ea typeface="华文楷体"/>
              <a:cs typeface="华文楷体"/>
            </a:endParaRPr>
          </a:p>
        </p:txBody>
      </p:sp>
      <p:sp>
        <p:nvSpPr>
          <p:cNvPr id="32773" name="TextBox 36"/>
          <p:cNvSpPr txBox="1">
            <a:spLocks noChangeArrowheads="1"/>
          </p:cNvSpPr>
          <p:nvPr/>
        </p:nvSpPr>
        <p:spPr bwMode="auto">
          <a:xfrm>
            <a:off x="4532630" y="109855"/>
            <a:ext cx="4600575" cy="2306955"/>
          </a:xfrm>
          <a:prstGeom prst="rect">
            <a:avLst/>
          </a:prstGeom>
          <a:solidFill>
            <a:schemeClr val="bg1">
              <a:alpha val="61960"/>
            </a:schemeClr>
          </a:solidFill>
          <a:ln w="9525">
            <a:noFill/>
            <a:miter lim="800000"/>
          </a:ln>
        </p:spPr>
        <p:txBody>
          <a:bodyPr>
            <a:spAutoFit/>
          </a:bodyPr>
          <a:lstStyle/>
          <a:p>
            <a:r>
              <a:rPr lang="zh-CN" altLang="en-US" sz="3600" b="1">
                <a:latin typeface="华文楷体"/>
                <a:ea typeface="华文楷体"/>
                <a:cs typeface="华文楷体"/>
              </a:rPr>
              <a:t>气候</a:t>
            </a:r>
            <a:r>
              <a:rPr lang="zh-CN" altLang="en-US" sz="3600" b="1">
                <a:solidFill>
                  <a:srgbClr val="FF0000"/>
                </a:solidFill>
                <a:latin typeface="华文楷体"/>
                <a:ea typeface="华文楷体"/>
                <a:cs typeface="华文楷体"/>
              </a:rPr>
              <a:t>温暖湿润</a:t>
            </a:r>
            <a:endParaRPr lang="en-US" altLang="zh-CN" sz="3600" b="1">
              <a:solidFill>
                <a:srgbClr val="FF0000"/>
              </a:solidFill>
              <a:latin typeface="华文楷体"/>
              <a:ea typeface="华文楷体"/>
              <a:cs typeface="华文楷体"/>
            </a:endParaRPr>
          </a:p>
          <a:p>
            <a:r>
              <a:rPr lang="zh-CN" altLang="en-US" sz="3600" b="1">
                <a:latin typeface="华文楷体"/>
                <a:ea typeface="华文楷体"/>
                <a:cs typeface="华文楷体"/>
              </a:rPr>
              <a:t>地形以</a:t>
            </a:r>
            <a:r>
              <a:rPr lang="zh-CN" altLang="en-US" sz="3600" b="1">
                <a:solidFill>
                  <a:srgbClr val="FF0000"/>
                </a:solidFill>
                <a:latin typeface="华文楷体"/>
                <a:ea typeface="华文楷体"/>
                <a:cs typeface="华文楷体"/>
              </a:rPr>
              <a:t>平原</a:t>
            </a:r>
            <a:r>
              <a:rPr lang="zh-CN" altLang="en-US" sz="3600" b="1">
                <a:latin typeface="华文楷体"/>
                <a:ea typeface="华文楷体"/>
                <a:cs typeface="华文楷体"/>
              </a:rPr>
              <a:t>为主</a:t>
            </a:r>
            <a:endParaRPr lang="en-US" altLang="zh-CN" sz="3600" b="1">
              <a:latin typeface="华文楷体"/>
              <a:ea typeface="华文楷体"/>
              <a:cs typeface="华文楷体"/>
            </a:endParaRPr>
          </a:p>
          <a:p>
            <a:r>
              <a:rPr lang="zh-CN" altLang="en-US" sz="3600" b="1">
                <a:latin typeface="华文楷体"/>
                <a:ea typeface="华文楷体"/>
                <a:cs typeface="华文楷体"/>
              </a:rPr>
              <a:t>地势</a:t>
            </a:r>
            <a:r>
              <a:rPr lang="zh-CN" altLang="en-US" sz="3600" b="1">
                <a:solidFill>
                  <a:srgbClr val="FF0000"/>
                </a:solidFill>
                <a:latin typeface="华文楷体"/>
                <a:ea typeface="华文楷体"/>
                <a:cs typeface="华文楷体"/>
              </a:rPr>
              <a:t>低平</a:t>
            </a:r>
            <a:r>
              <a:rPr lang="zh-CN" altLang="en-US" sz="3600" b="1">
                <a:latin typeface="华文楷体"/>
                <a:ea typeface="华文楷体"/>
                <a:cs typeface="华文楷体"/>
              </a:rPr>
              <a:t>  土壤</a:t>
            </a:r>
            <a:r>
              <a:rPr lang="zh-CN" altLang="en-US" sz="3600" b="1">
                <a:solidFill>
                  <a:srgbClr val="FF0000"/>
                </a:solidFill>
                <a:latin typeface="华文楷体"/>
                <a:ea typeface="华文楷体"/>
                <a:cs typeface="华文楷体"/>
              </a:rPr>
              <a:t>肥沃</a:t>
            </a:r>
            <a:endParaRPr lang="en-US" altLang="zh-CN" sz="3600" b="1">
              <a:solidFill>
                <a:srgbClr val="FF0000"/>
              </a:solidFill>
              <a:latin typeface="华文楷体"/>
              <a:ea typeface="华文楷体"/>
              <a:cs typeface="华文楷体"/>
            </a:endParaRPr>
          </a:p>
          <a:p>
            <a:r>
              <a:rPr lang="zh-CN" altLang="en-US" sz="3600" b="1">
                <a:latin typeface="华文楷体"/>
                <a:ea typeface="华文楷体"/>
                <a:cs typeface="华文楷体"/>
              </a:rPr>
              <a:t>河湖</a:t>
            </a:r>
            <a:r>
              <a:rPr lang="zh-CN" altLang="en-US" sz="3600" b="1">
                <a:solidFill>
                  <a:srgbClr val="FF0000"/>
                </a:solidFill>
                <a:latin typeface="华文楷体"/>
                <a:ea typeface="华文楷体"/>
                <a:cs typeface="华文楷体"/>
              </a:rPr>
              <a:t>密布</a:t>
            </a:r>
            <a:endParaRPr lang="zh-CN" altLang="en-US" sz="3600" b="1">
              <a:latin typeface="华文楷体"/>
              <a:ea typeface="华文楷体"/>
              <a:cs typeface="华文楷体"/>
            </a:endParaRPr>
          </a:p>
        </p:txBody>
      </p:sp>
    </p:spTree>
  </p:cSld>
  <p:clrMapOvr>
    <a:masterClrMapping/>
  </p:clrMapOvr>
  <p:transition>
    <p:wheel spokes="8"/>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up)">
                                      <p:cBhvr>
                                        <p:cTn id="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1" name="图片 3" descr="人教社3.png"/>
          <p:cNvPicPr>
            <a:picLocks noChangeAspect="1"/>
          </p:cNvPicPr>
          <p:nvPr/>
        </p:nvPicPr>
        <p:blipFill>
          <a:blip r:embed="rId1"/>
          <a:srcRect/>
          <a:stretch>
            <a:fillRect/>
          </a:stretch>
        </p:blipFill>
        <p:spPr bwMode="auto">
          <a:xfrm>
            <a:off x="8281988" y="-667887"/>
            <a:ext cx="682625" cy="566737"/>
          </a:xfrm>
          <a:prstGeom prst="rect">
            <a:avLst/>
          </a:prstGeom>
          <a:noFill/>
          <a:ln w="9525">
            <a:noFill/>
            <a:miter lim="800000"/>
            <a:headEnd/>
            <a:tailEnd/>
          </a:ln>
        </p:spPr>
      </p:pic>
      <p:sp>
        <p:nvSpPr>
          <p:cNvPr id="30726" name="TextBox 30"/>
          <p:cNvSpPr txBox="1">
            <a:spLocks noChangeArrowheads="1"/>
          </p:cNvSpPr>
          <p:nvPr/>
        </p:nvSpPr>
        <p:spPr bwMode="auto">
          <a:xfrm>
            <a:off x="3616325" y="3364363"/>
            <a:ext cx="1254125" cy="645160"/>
          </a:xfrm>
          <a:prstGeom prst="rect">
            <a:avLst/>
          </a:prstGeom>
          <a:noFill/>
          <a:ln w="9525">
            <a:noFill/>
            <a:miter lim="800000"/>
          </a:ln>
        </p:spPr>
        <p:txBody>
          <a:bodyPr>
            <a:spAutoFit/>
          </a:bodyPr>
          <a:lstStyle/>
          <a:p>
            <a:r>
              <a:rPr lang="zh-CN" altLang="en-US" sz="3600" b="1">
                <a:solidFill>
                  <a:srgbClr val="FF0000"/>
                </a:solidFill>
              </a:rPr>
              <a:t>太湖</a:t>
            </a:r>
            <a:endParaRPr lang="zh-CN" altLang="en-US" sz="3600" b="1">
              <a:solidFill>
                <a:srgbClr val="FF0000"/>
              </a:solidFill>
            </a:endParaRPr>
          </a:p>
        </p:txBody>
      </p:sp>
      <p:grpSp>
        <p:nvGrpSpPr>
          <p:cNvPr id="30727" name="组合 1"/>
          <p:cNvGrpSpPr/>
          <p:nvPr/>
        </p:nvGrpSpPr>
        <p:grpSpPr bwMode="auto">
          <a:xfrm>
            <a:off x="324485" y="226695"/>
            <a:ext cx="8494395" cy="4691380"/>
            <a:chOff x="-52911" y="1170863"/>
            <a:chExt cx="9231589" cy="5583964"/>
          </a:xfrm>
        </p:grpSpPr>
        <p:grpSp>
          <p:nvGrpSpPr>
            <p:cNvPr id="30730" name="组合 12298"/>
            <p:cNvGrpSpPr/>
            <p:nvPr/>
          </p:nvGrpSpPr>
          <p:grpSpPr bwMode="auto">
            <a:xfrm>
              <a:off x="-52911" y="1170863"/>
              <a:ext cx="9231589" cy="5583964"/>
              <a:chOff x="-52911" y="1170863"/>
              <a:chExt cx="9231589" cy="5583964"/>
            </a:xfrm>
          </p:grpSpPr>
          <p:pic>
            <p:nvPicPr>
              <p:cNvPr id="30753" name="图片 2"/>
              <p:cNvPicPr>
                <a:picLocks noChangeAspect="1"/>
              </p:cNvPicPr>
              <p:nvPr/>
            </p:nvPicPr>
            <p:blipFill>
              <a:blip r:embed="rId2"/>
              <a:srcRect/>
              <a:stretch>
                <a:fillRect/>
              </a:stretch>
            </p:blipFill>
            <p:spPr bwMode="auto">
              <a:xfrm>
                <a:off x="-52911" y="1170863"/>
                <a:ext cx="9231589" cy="5583964"/>
              </a:xfrm>
              <a:prstGeom prst="rect">
                <a:avLst/>
              </a:prstGeom>
              <a:noFill/>
              <a:ln w="9525">
                <a:noFill/>
                <a:miter lim="800000"/>
                <a:headEnd/>
                <a:tailEnd/>
              </a:ln>
            </p:spPr>
          </p:pic>
          <p:grpSp>
            <p:nvGrpSpPr>
              <p:cNvPr id="30754" name="组合 12290"/>
              <p:cNvGrpSpPr/>
              <p:nvPr/>
            </p:nvGrpSpPr>
            <p:grpSpPr bwMode="auto">
              <a:xfrm>
                <a:off x="168743" y="1916832"/>
                <a:ext cx="6404845" cy="3071255"/>
                <a:chOff x="-2708031" y="1292028"/>
                <a:chExt cx="9355016" cy="4792249"/>
              </a:xfrm>
            </p:grpSpPr>
            <p:grpSp>
              <p:nvGrpSpPr>
                <p:cNvPr id="30755" name="组合 27"/>
                <p:cNvGrpSpPr/>
                <p:nvPr/>
              </p:nvGrpSpPr>
              <p:grpSpPr bwMode="auto">
                <a:xfrm>
                  <a:off x="-2708031" y="1318846"/>
                  <a:ext cx="9355016" cy="4765431"/>
                  <a:chOff x="-2708031" y="1318846"/>
                  <a:chExt cx="9355016" cy="4765431"/>
                </a:xfrm>
              </p:grpSpPr>
              <p:sp>
                <p:nvSpPr>
                  <p:cNvPr id="26" name="任意多边形 25"/>
                  <p:cNvSpPr/>
                  <p:nvPr/>
                </p:nvSpPr>
                <p:spPr>
                  <a:xfrm>
                    <a:off x="-2708279" y="1581156"/>
                    <a:ext cx="4132095" cy="4502608"/>
                  </a:xfrm>
                  <a:custGeom>
                    <a:avLst/>
                    <a:gdLst>
                      <a:gd name="connsiteX0" fmla="*/ 0 w 4132481"/>
                      <a:gd name="connsiteY0" fmla="*/ 4501662 h 4501662"/>
                      <a:gd name="connsiteX1" fmla="*/ 70339 w 4132481"/>
                      <a:gd name="connsiteY1" fmla="*/ 4396154 h 4501662"/>
                      <a:gd name="connsiteX2" fmla="*/ 123093 w 4132481"/>
                      <a:gd name="connsiteY2" fmla="*/ 4360985 h 4501662"/>
                      <a:gd name="connsiteX3" fmla="*/ 263769 w 4132481"/>
                      <a:gd name="connsiteY3" fmla="*/ 4202723 h 4501662"/>
                      <a:gd name="connsiteX4" fmla="*/ 369277 w 4132481"/>
                      <a:gd name="connsiteY4" fmla="*/ 4185139 h 4501662"/>
                      <a:gd name="connsiteX5" fmla="*/ 422031 w 4132481"/>
                      <a:gd name="connsiteY5" fmla="*/ 4167554 h 4501662"/>
                      <a:gd name="connsiteX6" fmla="*/ 474785 w 4132481"/>
                      <a:gd name="connsiteY6" fmla="*/ 4132385 h 4501662"/>
                      <a:gd name="connsiteX7" fmla="*/ 580293 w 4132481"/>
                      <a:gd name="connsiteY7" fmla="*/ 4097216 h 4501662"/>
                      <a:gd name="connsiteX8" fmla="*/ 633046 w 4132481"/>
                      <a:gd name="connsiteY8" fmla="*/ 4079631 h 4501662"/>
                      <a:gd name="connsiteX9" fmla="*/ 650631 w 4132481"/>
                      <a:gd name="connsiteY9" fmla="*/ 4026877 h 4501662"/>
                      <a:gd name="connsiteX10" fmla="*/ 720969 w 4132481"/>
                      <a:gd name="connsiteY10" fmla="*/ 3921370 h 4501662"/>
                      <a:gd name="connsiteX11" fmla="*/ 756139 w 4132481"/>
                      <a:gd name="connsiteY11" fmla="*/ 3481754 h 4501662"/>
                      <a:gd name="connsiteX12" fmla="*/ 791308 w 4132481"/>
                      <a:gd name="connsiteY12" fmla="*/ 3376247 h 4501662"/>
                      <a:gd name="connsiteX13" fmla="*/ 808893 w 4132481"/>
                      <a:gd name="connsiteY13" fmla="*/ 3323493 h 4501662"/>
                      <a:gd name="connsiteX14" fmla="*/ 861646 w 4132481"/>
                      <a:gd name="connsiteY14" fmla="*/ 3288323 h 4501662"/>
                      <a:gd name="connsiteX15" fmla="*/ 879231 w 4132481"/>
                      <a:gd name="connsiteY15" fmla="*/ 3235570 h 4501662"/>
                      <a:gd name="connsiteX16" fmla="*/ 931985 w 4132481"/>
                      <a:gd name="connsiteY16" fmla="*/ 3217985 h 4501662"/>
                      <a:gd name="connsiteX17" fmla="*/ 1002323 w 4132481"/>
                      <a:gd name="connsiteY17" fmla="*/ 3182816 h 4501662"/>
                      <a:gd name="connsiteX18" fmla="*/ 1037493 w 4132481"/>
                      <a:gd name="connsiteY18" fmla="*/ 3130062 h 4501662"/>
                      <a:gd name="connsiteX19" fmla="*/ 1055077 w 4132481"/>
                      <a:gd name="connsiteY19" fmla="*/ 3077308 h 4501662"/>
                      <a:gd name="connsiteX20" fmla="*/ 1072662 w 4132481"/>
                      <a:gd name="connsiteY20" fmla="*/ 3130062 h 4501662"/>
                      <a:gd name="connsiteX21" fmla="*/ 1090246 w 4132481"/>
                      <a:gd name="connsiteY21" fmla="*/ 3200400 h 4501662"/>
                      <a:gd name="connsiteX22" fmla="*/ 1178169 w 4132481"/>
                      <a:gd name="connsiteY22" fmla="*/ 3323493 h 4501662"/>
                      <a:gd name="connsiteX23" fmla="*/ 1283677 w 4132481"/>
                      <a:gd name="connsiteY23" fmla="*/ 3270739 h 4501662"/>
                      <a:gd name="connsiteX24" fmla="*/ 1336431 w 4132481"/>
                      <a:gd name="connsiteY24" fmla="*/ 3253154 h 4501662"/>
                      <a:gd name="connsiteX25" fmla="*/ 1371600 w 4132481"/>
                      <a:gd name="connsiteY25" fmla="*/ 3200400 h 4501662"/>
                      <a:gd name="connsiteX26" fmla="*/ 1424354 w 4132481"/>
                      <a:gd name="connsiteY26" fmla="*/ 3165231 h 4501662"/>
                      <a:gd name="connsiteX27" fmla="*/ 1441939 w 4132481"/>
                      <a:gd name="connsiteY27" fmla="*/ 3112477 h 4501662"/>
                      <a:gd name="connsiteX28" fmla="*/ 1459523 w 4132481"/>
                      <a:gd name="connsiteY28" fmla="*/ 3042139 h 4501662"/>
                      <a:gd name="connsiteX29" fmla="*/ 1477108 w 4132481"/>
                      <a:gd name="connsiteY29" fmla="*/ 2989385 h 4501662"/>
                      <a:gd name="connsiteX30" fmla="*/ 1494693 w 4132481"/>
                      <a:gd name="connsiteY30" fmla="*/ 2919047 h 4501662"/>
                      <a:gd name="connsiteX31" fmla="*/ 1529862 w 4132481"/>
                      <a:gd name="connsiteY31" fmla="*/ 2883877 h 4501662"/>
                      <a:gd name="connsiteX32" fmla="*/ 1635369 w 4132481"/>
                      <a:gd name="connsiteY32" fmla="*/ 2831123 h 4501662"/>
                      <a:gd name="connsiteX33" fmla="*/ 1670539 w 4132481"/>
                      <a:gd name="connsiteY33" fmla="*/ 2795954 h 4501662"/>
                      <a:gd name="connsiteX34" fmla="*/ 1776046 w 4132481"/>
                      <a:gd name="connsiteY34" fmla="*/ 2760785 h 4501662"/>
                      <a:gd name="connsiteX35" fmla="*/ 1811216 w 4132481"/>
                      <a:gd name="connsiteY35" fmla="*/ 2708031 h 4501662"/>
                      <a:gd name="connsiteX36" fmla="*/ 1863969 w 4132481"/>
                      <a:gd name="connsiteY36" fmla="*/ 2690447 h 4501662"/>
                      <a:gd name="connsiteX37" fmla="*/ 2233246 w 4132481"/>
                      <a:gd name="connsiteY37" fmla="*/ 2672862 h 4501662"/>
                      <a:gd name="connsiteX38" fmla="*/ 2215662 w 4132481"/>
                      <a:gd name="connsiteY38" fmla="*/ 2479431 h 4501662"/>
                      <a:gd name="connsiteX39" fmla="*/ 2145323 w 4132481"/>
                      <a:gd name="connsiteY39" fmla="*/ 2356339 h 4501662"/>
                      <a:gd name="connsiteX40" fmla="*/ 2127739 w 4132481"/>
                      <a:gd name="connsiteY40" fmla="*/ 2303585 h 4501662"/>
                      <a:gd name="connsiteX41" fmla="*/ 2145323 w 4132481"/>
                      <a:gd name="connsiteY41" fmla="*/ 2145323 h 4501662"/>
                      <a:gd name="connsiteX42" fmla="*/ 2321169 w 4132481"/>
                      <a:gd name="connsiteY42" fmla="*/ 1934308 h 4501662"/>
                      <a:gd name="connsiteX43" fmla="*/ 2391508 w 4132481"/>
                      <a:gd name="connsiteY43" fmla="*/ 1828800 h 4501662"/>
                      <a:gd name="connsiteX44" fmla="*/ 2461846 w 4132481"/>
                      <a:gd name="connsiteY44" fmla="*/ 1811216 h 4501662"/>
                      <a:gd name="connsiteX45" fmla="*/ 2497016 w 4132481"/>
                      <a:gd name="connsiteY45" fmla="*/ 1705708 h 4501662"/>
                      <a:gd name="connsiteX46" fmla="*/ 2514600 w 4132481"/>
                      <a:gd name="connsiteY46" fmla="*/ 1652954 h 4501662"/>
                      <a:gd name="connsiteX47" fmla="*/ 2567354 w 4132481"/>
                      <a:gd name="connsiteY47" fmla="*/ 1617785 h 4501662"/>
                      <a:gd name="connsiteX48" fmla="*/ 2620108 w 4132481"/>
                      <a:gd name="connsiteY48" fmla="*/ 1406770 h 4501662"/>
                      <a:gd name="connsiteX49" fmla="*/ 2672862 w 4132481"/>
                      <a:gd name="connsiteY49" fmla="*/ 1354016 h 4501662"/>
                      <a:gd name="connsiteX50" fmla="*/ 2795954 w 4132481"/>
                      <a:gd name="connsiteY50" fmla="*/ 1213339 h 4501662"/>
                      <a:gd name="connsiteX51" fmla="*/ 2831123 w 4132481"/>
                      <a:gd name="connsiteY51" fmla="*/ 1160585 h 4501662"/>
                      <a:gd name="connsiteX52" fmla="*/ 2866293 w 4132481"/>
                      <a:gd name="connsiteY52" fmla="*/ 1019908 h 4501662"/>
                      <a:gd name="connsiteX53" fmla="*/ 2901462 w 4132481"/>
                      <a:gd name="connsiteY53" fmla="*/ 967154 h 4501662"/>
                      <a:gd name="connsiteX54" fmla="*/ 2989385 w 4132481"/>
                      <a:gd name="connsiteY54" fmla="*/ 861647 h 4501662"/>
                      <a:gd name="connsiteX55" fmla="*/ 3042139 w 4132481"/>
                      <a:gd name="connsiteY55" fmla="*/ 773723 h 4501662"/>
                      <a:gd name="connsiteX56" fmla="*/ 3094893 w 4132481"/>
                      <a:gd name="connsiteY56" fmla="*/ 685800 h 4501662"/>
                      <a:gd name="connsiteX57" fmla="*/ 3182816 w 4132481"/>
                      <a:gd name="connsiteY57" fmla="*/ 545123 h 4501662"/>
                      <a:gd name="connsiteX58" fmla="*/ 3253154 w 4132481"/>
                      <a:gd name="connsiteY58" fmla="*/ 457200 h 4501662"/>
                      <a:gd name="connsiteX59" fmla="*/ 3288323 w 4132481"/>
                      <a:gd name="connsiteY59" fmla="*/ 404447 h 4501662"/>
                      <a:gd name="connsiteX60" fmla="*/ 3341077 w 4132481"/>
                      <a:gd name="connsiteY60" fmla="*/ 316523 h 4501662"/>
                      <a:gd name="connsiteX61" fmla="*/ 3393831 w 4132481"/>
                      <a:gd name="connsiteY61" fmla="*/ 298939 h 4501662"/>
                      <a:gd name="connsiteX62" fmla="*/ 3446585 w 4132481"/>
                      <a:gd name="connsiteY62" fmla="*/ 263770 h 4501662"/>
                      <a:gd name="connsiteX63" fmla="*/ 3552093 w 4132481"/>
                      <a:gd name="connsiteY63" fmla="*/ 228600 h 4501662"/>
                      <a:gd name="connsiteX64" fmla="*/ 3604846 w 4132481"/>
                      <a:gd name="connsiteY64" fmla="*/ 193431 h 4501662"/>
                      <a:gd name="connsiteX65" fmla="*/ 3763108 w 4132481"/>
                      <a:gd name="connsiteY65" fmla="*/ 175847 h 4501662"/>
                      <a:gd name="connsiteX66" fmla="*/ 3815862 w 4132481"/>
                      <a:gd name="connsiteY66" fmla="*/ 158262 h 4501662"/>
                      <a:gd name="connsiteX67" fmla="*/ 3974123 w 4132481"/>
                      <a:gd name="connsiteY67" fmla="*/ 105508 h 4501662"/>
                      <a:gd name="connsiteX68" fmla="*/ 4062046 w 4132481"/>
                      <a:gd name="connsiteY68" fmla="*/ 35170 h 4501662"/>
                      <a:gd name="connsiteX69" fmla="*/ 4132385 w 4132481"/>
                      <a:gd name="connsiteY69" fmla="*/ 0 h 4501662"/>
                      <a:gd name="connsiteX0-1" fmla="*/ 0 w 4132481"/>
                      <a:gd name="connsiteY0-2" fmla="*/ 4501662 h 4501662"/>
                      <a:gd name="connsiteX1-3" fmla="*/ 70339 w 4132481"/>
                      <a:gd name="connsiteY1-4" fmla="*/ 4396154 h 4501662"/>
                      <a:gd name="connsiteX2-5" fmla="*/ 123093 w 4132481"/>
                      <a:gd name="connsiteY2-6" fmla="*/ 4360985 h 4501662"/>
                      <a:gd name="connsiteX3-7" fmla="*/ 263769 w 4132481"/>
                      <a:gd name="connsiteY3-8" fmla="*/ 4202723 h 4501662"/>
                      <a:gd name="connsiteX4-9" fmla="*/ 369277 w 4132481"/>
                      <a:gd name="connsiteY4-10" fmla="*/ 4185139 h 4501662"/>
                      <a:gd name="connsiteX5-11" fmla="*/ 422031 w 4132481"/>
                      <a:gd name="connsiteY5-12" fmla="*/ 4167554 h 4501662"/>
                      <a:gd name="connsiteX6-13" fmla="*/ 474785 w 4132481"/>
                      <a:gd name="connsiteY6-14" fmla="*/ 4132385 h 4501662"/>
                      <a:gd name="connsiteX7-15" fmla="*/ 580293 w 4132481"/>
                      <a:gd name="connsiteY7-16" fmla="*/ 4097216 h 4501662"/>
                      <a:gd name="connsiteX8-17" fmla="*/ 633046 w 4132481"/>
                      <a:gd name="connsiteY8-18" fmla="*/ 4079631 h 4501662"/>
                      <a:gd name="connsiteX9-19" fmla="*/ 650631 w 4132481"/>
                      <a:gd name="connsiteY9-20" fmla="*/ 4026877 h 4501662"/>
                      <a:gd name="connsiteX10-21" fmla="*/ 720969 w 4132481"/>
                      <a:gd name="connsiteY10-22" fmla="*/ 3921370 h 4501662"/>
                      <a:gd name="connsiteX11-23" fmla="*/ 756139 w 4132481"/>
                      <a:gd name="connsiteY11-24" fmla="*/ 3481754 h 4501662"/>
                      <a:gd name="connsiteX12-25" fmla="*/ 791308 w 4132481"/>
                      <a:gd name="connsiteY12-26" fmla="*/ 3376247 h 4501662"/>
                      <a:gd name="connsiteX13-27" fmla="*/ 808893 w 4132481"/>
                      <a:gd name="connsiteY13-28" fmla="*/ 3323493 h 4501662"/>
                      <a:gd name="connsiteX14-29" fmla="*/ 861646 w 4132481"/>
                      <a:gd name="connsiteY14-30" fmla="*/ 3288323 h 4501662"/>
                      <a:gd name="connsiteX15-31" fmla="*/ 879231 w 4132481"/>
                      <a:gd name="connsiteY15-32" fmla="*/ 3235570 h 4501662"/>
                      <a:gd name="connsiteX16-33" fmla="*/ 931985 w 4132481"/>
                      <a:gd name="connsiteY16-34" fmla="*/ 3217985 h 4501662"/>
                      <a:gd name="connsiteX17-35" fmla="*/ 1002323 w 4132481"/>
                      <a:gd name="connsiteY17-36" fmla="*/ 3182816 h 4501662"/>
                      <a:gd name="connsiteX18-37" fmla="*/ 1037493 w 4132481"/>
                      <a:gd name="connsiteY18-38" fmla="*/ 3130062 h 4501662"/>
                      <a:gd name="connsiteX19-39" fmla="*/ 1055077 w 4132481"/>
                      <a:gd name="connsiteY19-40" fmla="*/ 3077308 h 4501662"/>
                      <a:gd name="connsiteX20-41" fmla="*/ 1072662 w 4132481"/>
                      <a:gd name="connsiteY20-42" fmla="*/ 3130062 h 4501662"/>
                      <a:gd name="connsiteX21-43" fmla="*/ 1090246 w 4132481"/>
                      <a:gd name="connsiteY21-44" fmla="*/ 3200400 h 4501662"/>
                      <a:gd name="connsiteX22-45" fmla="*/ 1178169 w 4132481"/>
                      <a:gd name="connsiteY22-46" fmla="*/ 3323493 h 4501662"/>
                      <a:gd name="connsiteX23-47" fmla="*/ 1283677 w 4132481"/>
                      <a:gd name="connsiteY23-48" fmla="*/ 3270739 h 4501662"/>
                      <a:gd name="connsiteX24-49" fmla="*/ 1336431 w 4132481"/>
                      <a:gd name="connsiteY24-50" fmla="*/ 3253154 h 4501662"/>
                      <a:gd name="connsiteX25-51" fmla="*/ 1371600 w 4132481"/>
                      <a:gd name="connsiteY25-52" fmla="*/ 3200400 h 4501662"/>
                      <a:gd name="connsiteX26-53" fmla="*/ 1424354 w 4132481"/>
                      <a:gd name="connsiteY26-54" fmla="*/ 3165231 h 4501662"/>
                      <a:gd name="connsiteX27-55" fmla="*/ 1441939 w 4132481"/>
                      <a:gd name="connsiteY27-56" fmla="*/ 3112477 h 4501662"/>
                      <a:gd name="connsiteX28-57" fmla="*/ 1459523 w 4132481"/>
                      <a:gd name="connsiteY28-58" fmla="*/ 3042139 h 4501662"/>
                      <a:gd name="connsiteX29-59" fmla="*/ 1477108 w 4132481"/>
                      <a:gd name="connsiteY29-60" fmla="*/ 2989385 h 4501662"/>
                      <a:gd name="connsiteX30-61" fmla="*/ 1494693 w 4132481"/>
                      <a:gd name="connsiteY30-62" fmla="*/ 2919047 h 4501662"/>
                      <a:gd name="connsiteX31-63" fmla="*/ 1529862 w 4132481"/>
                      <a:gd name="connsiteY31-64" fmla="*/ 2883877 h 4501662"/>
                      <a:gd name="connsiteX32-65" fmla="*/ 1635369 w 4132481"/>
                      <a:gd name="connsiteY32-66" fmla="*/ 2831123 h 4501662"/>
                      <a:gd name="connsiteX33-67" fmla="*/ 1670539 w 4132481"/>
                      <a:gd name="connsiteY33-68" fmla="*/ 2795954 h 4501662"/>
                      <a:gd name="connsiteX34-69" fmla="*/ 1776046 w 4132481"/>
                      <a:gd name="connsiteY34-70" fmla="*/ 2760785 h 4501662"/>
                      <a:gd name="connsiteX35-71" fmla="*/ 1811216 w 4132481"/>
                      <a:gd name="connsiteY35-72" fmla="*/ 2708031 h 4501662"/>
                      <a:gd name="connsiteX36-73" fmla="*/ 1863969 w 4132481"/>
                      <a:gd name="connsiteY36-74" fmla="*/ 2690447 h 4501662"/>
                      <a:gd name="connsiteX37-75" fmla="*/ 2233246 w 4132481"/>
                      <a:gd name="connsiteY37-76" fmla="*/ 2672862 h 4501662"/>
                      <a:gd name="connsiteX38-77" fmla="*/ 2215662 w 4132481"/>
                      <a:gd name="connsiteY38-78" fmla="*/ 2479431 h 4501662"/>
                      <a:gd name="connsiteX39-79" fmla="*/ 2145323 w 4132481"/>
                      <a:gd name="connsiteY39-80" fmla="*/ 2356339 h 4501662"/>
                      <a:gd name="connsiteX40-81" fmla="*/ 2127739 w 4132481"/>
                      <a:gd name="connsiteY40-82" fmla="*/ 2303585 h 4501662"/>
                      <a:gd name="connsiteX41-83" fmla="*/ 2145323 w 4132481"/>
                      <a:gd name="connsiteY41-84" fmla="*/ 2145323 h 4501662"/>
                      <a:gd name="connsiteX42-85" fmla="*/ 2321169 w 4132481"/>
                      <a:gd name="connsiteY42-86" fmla="*/ 1934308 h 4501662"/>
                      <a:gd name="connsiteX43-87" fmla="*/ 2391508 w 4132481"/>
                      <a:gd name="connsiteY43-88" fmla="*/ 1828800 h 4501662"/>
                      <a:gd name="connsiteX44-89" fmla="*/ 2461846 w 4132481"/>
                      <a:gd name="connsiteY44-90" fmla="*/ 1811216 h 4501662"/>
                      <a:gd name="connsiteX45-91" fmla="*/ 2497016 w 4132481"/>
                      <a:gd name="connsiteY45-92" fmla="*/ 1705708 h 4501662"/>
                      <a:gd name="connsiteX46-93" fmla="*/ 2514600 w 4132481"/>
                      <a:gd name="connsiteY46-94" fmla="*/ 1652954 h 4501662"/>
                      <a:gd name="connsiteX47-95" fmla="*/ 2567354 w 4132481"/>
                      <a:gd name="connsiteY47-96" fmla="*/ 1617785 h 4501662"/>
                      <a:gd name="connsiteX48-97" fmla="*/ 2620108 w 4132481"/>
                      <a:gd name="connsiteY48-98" fmla="*/ 1406770 h 4501662"/>
                      <a:gd name="connsiteX49-99" fmla="*/ 2672862 w 4132481"/>
                      <a:gd name="connsiteY49-100" fmla="*/ 1354016 h 4501662"/>
                      <a:gd name="connsiteX50-101" fmla="*/ 2602523 w 4132481"/>
                      <a:gd name="connsiteY50-102" fmla="*/ 1266093 h 4501662"/>
                      <a:gd name="connsiteX51-103" fmla="*/ 2795954 w 4132481"/>
                      <a:gd name="connsiteY51-104" fmla="*/ 1213339 h 4501662"/>
                      <a:gd name="connsiteX52-105" fmla="*/ 2831123 w 4132481"/>
                      <a:gd name="connsiteY52-106" fmla="*/ 1160585 h 4501662"/>
                      <a:gd name="connsiteX53-107" fmla="*/ 2866293 w 4132481"/>
                      <a:gd name="connsiteY53-108" fmla="*/ 1019908 h 4501662"/>
                      <a:gd name="connsiteX54-109" fmla="*/ 2901462 w 4132481"/>
                      <a:gd name="connsiteY54-110" fmla="*/ 967154 h 4501662"/>
                      <a:gd name="connsiteX55-111" fmla="*/ 2989385 w 4132481"/>
                      <a:gd name="connsiteY55-112" fmla="*/ 861647 h 4501662"/>
                      <a:gd name="connsiteX56-113" fmla="*/ 3042139 w 4132481"/>
                      <a:gd name="connsiteY56-114" fmla="*/ 773723 h 4501662"/>
                      <a:gd name="connsiteX57-115" fmla="*/ 3094893 w 4132481"/>
                      <a:gd name="connsiteY57-116" fmla="*/ 685800 h 4501662"/>
                      <a:gd name="connsiteX58-117" fmla="*/ 3182816 w 4132481"/>
                      <a:gd name="connsiteY58-118" fmla="*/ 545123 h 4501662"/>
                      <a:gd name="connsiteX59-119" fmla="*/ 3253154 w 4132481"/>
                      <a:gd name="connsiteY59-120" fmla="*/ 457200 h 4501662"/>
                      <a:gd name="connsiteX60-121" fmla="*/ 3288323 w 4132481"/>
                      <a:gd name="connsiteY60-122" fmla="*/ 404447 h 4501662"/>
                      <a:gd name="connsiteX61-123" fmla="*/ 3341077 w 4132481"/>
                      <a:gd name="connsiteY61-124" fmla="*/ 316523 h 4501662"/>
                      <a:gd name="connsiteX62-125" fmla="*/ 3393831 w 4132481"/>
                      <a:gd name="connsiteY62-126" fmla="*/ 298939 h 4501662"/>
                      <a:gd name="connsiteX63-127" fmla="*/ 3446585 w 4132481"/>
                      <a:gd name="connsiteY63-128" fmla="*/ 263770 h 4501662"/>
                      <a:gd name="connsiteX64-129" fmla="*/ 3552093 w 4132481"/>
                      <a:gd name="connsiteY64-130" fmla="*/ 228600 h 4501662"/>
                      <a:gd name="connsiteX65-131" fmla="*/ 3604846 w 4132481"/>
                      <a:gd name="connsiteY65-132" fmla="*/ 193431 h 4501662"/>
                      <a:gd name="connsiteX66-133" fmla="*/ 3763108 w 4132481"/>
                      <a:gd name="connsiteY66-134" fmla="*/ 175847 h 4501662"/>
                      <a:gd name="connsiteX67-135" fmla="*/ 3815862 w 4132481"/>
                      <a:gd name="connsiteY67-136" fmla="*/ 158262 h 4501662"/>
                      <a:gd name="connsiteX68-137" fmla="*/ 3974123 w 4132481"/>
                      <a:gd name="connsiteY68-138" fmla="*/ 105508 h 4501662"/>
                      <a:gd name="connsiteX69-139" fmla="*/ 4062046 w 4132481"/>
                      <a:gd name="connsiteY69-140" fmla="*/ 35170 h 4501662"/>
                      <a:gd name="connsiteX70" fmla="*/ 4132385 w 4132481"/>
                      <a:gd name="connsiteY70" fmla="*/ 0 h 4501662"/>
                      <a:gd name="connsiteX0-141" fmla="*/ 0 w 4132481"/>
                      <a:gd name="connsiteY0-142" fmla="*/ 4501662 h 4501662"/>
                      <a:gd name="connsiteX1-143" fmla="*/ 70339 w 4132481"/>
                      <a:gd name="connsiteY1-144" fmla="*/ 4396154 h 4501662"/>
                      <a:gd name="connsiteX2-145" fmla="*/ 123093 w 4132481"/>
                      <a:gd name="connsiteY2-146" fmla="*/ 4360985 h 4501662"/>
                      <a:gd name="connsiteX3-147" fmla="*/ 263769 w 4132481"/>
                      <a:gd name="connsiteY3-148" fmla="*/ 4202723 h 4501662"/>
                      <a:gd name="connsiteX4-149" fmla="*/ 369277 w 4132481"/>
                      <a:gd name="connsiteY4-150" fmla="*/ 4185139 h 4501662"/>
                      <a:gd name="connsiteX5-151" fmla="*/ 422031 w 4132481"/>
                      <a:gd name="connsiteY5-152" fmla="*/ 4167554 h 4501662"/>
                      <a:gd name="connsiteX6-153" fmla="*/ 474785 w 4132481"/>
                      <a:gd name="connsiteY6-154" fmla="*/ 4132385 h 4501662"/>
                      <a:gd name="connsiteX7-155" fmla="*/ 580293 w 4132481"/>
                      <a:gd name="connsiteY7-156" fmla="*/ 4097216 h 4501662"/>
                      <a:gd name="connsiteX8-157" fmla="*/ 633046 w 4132481"/>
                      <a:gd name="connsiteY8-158" fmla="*/ 4079631 h 4501662"/>
                      <a:gd name="connsiteX9-159" fmla="*/ 650631 w 4132481"/>
                      <a:gd name="connsiteY9-160" fmla="*/ 4026877 h 4501662"/>
                      <a:gd name="connsiteX10-161" fmla="*/ 720969 w 4132481"/>
                      <a:gd name="connsiteY10-162" fmla="*/ 3921370 h 4501662"/>
                      <a:gd name="connsiteX11-163" fmla="*/ 756139 w 4132481"/>
                      <a:gd name="connsiteY11-164" fmla="*/ 3481754 h 4501662"/>
                      <a:gd name="connsiteX12-165" fmla="*/ 791308 w 4132481"/>
                      <a:gd name="connsiteY12-166" fmla="*/ 3376247 h 4501662"/>
                      <a:gd name="connsiteX13-167" fmla="*/ 808893 w 4132481"/>
                      <a:gd name="connsiteY13-168" fmla="*/ 3323493 h 4501662"/>
                      <a:gd name="connsiteX14-169" fmla="*/ 861646 w 4132481"/>
                      <a:gd name="connsiteY14-170" fmla="*/ 3288323 h 4501662"/>
                      <a:gd name="connsiteX15-171" fmla="*/ 879231 w 4132481"/>
                      <a:gd name="connsiteY15-172" fmla="*/ 3235570 h 4501662"/>
                      <a:gd name="connsiteX16-173" fmla="*/ 931985 w 4132481"/>
                      <a:gd name="connsiteY16-174" fmla="*/ 3217985 h 4501662"/>
                      <a:gd name="connsiteX17-175" fmla="*/ 1002323 w 4132481"/>
                      <a:gd name="connsiteY17-176" fmla="*/ 3182816 h 4501662"/>
                      <a:gd name="connsiteX18-177" fmla="*/ 1037493 w 4132481"/>
                      <a:gd name="connsiteY18-178" fmla="*/ 3130062 h 4501662"/>
                      <a:gd name="connsiteX19-179" fmla="*/ 1055077 w 4132481"/>
                      <a:gd name="connsiteY19-180" fmla="*/ 3077308 h 4501662"/>
                      <a:gd name="connsiteX20-181" fmla="*/ 1072662 w 4132481"/>
                      <a:gd name="connsiteY20-182" fmla="*/ 3130062 h 4501662"/>
                      <a:gd name="connsiteX21-183" fmla="*/ 1090246 w 4132481"/>
                      <a:gd name="connsiteY21-184" fmla="*/ 3200400 h 4501662"/>
                      <a:gd name="connsiteX22-185" fmla="*/ 1178169 w 4132481"/>
                      <a:gd name="connsiteY22-186" fmla="*/ 3323493 h 4501662"/>
                      <a:gd name="connsiteX23-187" fmla="*/ 1283677 w 4132481"/>
                      <a:gd name="connsiteY23-188" fmla="*/ 3270739 h 4501662"/>
                      <a:gd name="connsiteX24-189" fmla="*/ 1336431 w 4132481"/>
                      <a:gd name="connsiteY24-190" fmla="*/ 3253154 h 4501662"/>
                      <a:gd name="connsiteX25-191" fmla="*/ 1371600 w 4132481"/>
                      <a:gd name="connsiteY25-192" fmla="*/ 3200400 h 4501662"/>
                      <a:gd name="connsiteX26-193" fmla="*/ 1424354 w 4132481"/>
                      <a:gd name="connsiteY26-194" fmla="*/ 3165231 h 4501662"/>
                      <a:gd name="connsiteX27-195" fmla="*/ 1441939 w 4132481"/>
                      <a:gd name="connsiteY27-196" fmla="*/ 3112477 h 4501662"/>
                      <a:gd name="connsiteX28-197" fmla="*/ 1459523 w 4132481"/>
                      <a:gd name="connsiteY28-198" fmla="*/ 3042139 h 4501662"/>
                      <a:gd name="connsiteX29-199" fmla="*/ 1477108 w 4132481"/>
                      <a:gd name="connsiteY29-200" fmla="*/ 2989385 h 4501662"/>
                      <a:gd name="connsiteX30-201" fmla="*/ 1494693 w 4132481"/>
                      <a:gd name="connsiteY30-202" fmla="*/ 2919047 h 4501662"/>
                      <a:gd name="connsiteX31-203" fmla="*/ 1529862 w 4132481"/>
                      <a:gd name="connsiteY31-204" fmla="*/ 2883877 h 4501662"/>
                      <a:gd name="connsiteX32-205" fmla="*/ 1635369 w 4132481"/>
                      <a:gd name="connsiteY32-206" fmla="*/ 2831123 h 4501662"/>
                      <a:gd name="connsiteX33-207" fmla="*/ 1670539 w 4132481"/>
                      <a:gd name="connsiteY33-208" fmla="*/ 2795954 h 4501662"/>
                      <a:gd name="connsiteX34-209" fmla="*/ 1776046 w 4132481"/>
                      <a:gd name="connsiteY34-210" fmla="*/ 2760785 h 4501662"/>
                      <a:gd name="connsiteX35-211" fmla="*/ 1811216 w 4132481"/>
                      <a:gd name="connsiteY35-212" fmla="*/ 2708031 h 4501662"/>
                      <a:gd name="connsiteX36-213" fmla="*/ 1863969 w 4132481"/>
                      <a:gd name="connsiteY36-214" fmla="*/ 2690447 h 4501662"/>
                      <a:gd name="connsiteX37-215" fmla="*/ 2233246 w 4132481"/>
                      <a:gd name="connsiteY37-216" fmla="*/ 2672862 h 4501662"/>
                      <a:gd name="connsiteX38-217" fmla="*/ 2215662 w 4132481"/>
                      <a:gd name="connsiteY38-218" fmla="*/ 2479431 h 4501662"/>
                      <a:gd name="connsiteX39-219" fmla="*/ 2145323 w 4132481"/>
                      <a:gd name="connsiteY39-220" fmla="*/ 2356339 h 4501662"/>
                      <a:gd name="connsiteX40-221" fmla="*/ 2127739 w 4132481"/>
                      <a:gd name="connsiteY40-222" fmla="*/ 2303585 h 4501662"/>
                      <a:gd name="connsiteX41-223" fmla="*/ 2145323 w 4132481"/>
                      <a:gd name="connsiteY41-224" fmla="*/ 2145323 h 4501662"/>
                      <a:gd name="connsiteX42-225" fmla="*/ 2321169 w 4132481"/>
                      <a:gd name="connsiteY42-226" fmla="*/ 1934308 h 4501662"/>
                      <a:gd name="connsiteX43-227" fmla="*/ 2391508 w 4132481"/>
                      <a:gd name="connsiteY43-228" fmla="*/ 1828800 h 4501662"/>
                      <a:gd name="connsiteX44-229" fmla="*/ 2461846 w 4132481"/>
                      <a:gd name="connsiteY44-230" fmla="*/ 1811216 h 4501662"/>
                      <a:gd name="connsiteX45-231" fmla="*/ 2497016 w 4132481"/>
                      <a:gd name="connsiteY45-232" fmla="*/ 1705708 h 4501662"/>
                      <a:gd name="connsiteX46-233" fmla="*/ 2514600 w 4132481"/>
                      <a:gd name="connsiteY46-234" fmla="*/ 1652954 h 4501662"/>
                      <a:gd name="connsiteX47-235" fmla="*/ 2567354 w 4132481"/>
                      <a:gd name="connsiteY47-236" fmla="*/ 1617785 h 4501662"/>
                      <a:gd name="connsiteX48-237" fmla="*/ 2620108 w 4132481"/>
                      <a:gd name="connsiteY48-238" fmla="*/ 1406770 h 4501662"/>
                      <a:gd name="connsiteX49-239" fmla="*/ 2672862 w 4132481"/>
                      <a:gd name="connsiteY49-240" fmla="*/ 1354016 h 4501662"/>
                      <a:gd name="connsiteX50-241" fmla="*/ 2602523 w 4132481"/>
                      <a:gd name="connsiteY50-242" fmla="*/ 1266093 h 4501662"/>
                      <a:gd name="connsiteX51-243" fmla="*/ 2795954 w 4132481"/>
                      <a:gd name="connsiteY51-244" fmla="*/ 1213339 h 4501662"/>
                      <a:gd name="connsiteX52-245" fmla="*/ 2725616 w 4132481"/>
                      <a:gd name="connsiteY52-246" fmla="*/ 1090247 h 4501662"/>
                      <a:gd name="connsiteX53-247" fmla="*/ 2866293 w 4132481"/>
                      <a:gd name="connsiteY53-248" fmla="*/ 1019908 h 4501662"/>
                      <a:gd name="connsiteX54-249" fmla="*/ 2901462 w 4132481"/>
                      <a:gd name="connsiteY54-250" fmla="*/ 967154 h 4501662"/>
                      <a:gd name="connsiteX55-251" fmla="*/ 2989385 w 4132481"/>
                      <a:gd name="connsiteY55-252" fmla="*/ 861647 h 4501662"/>
                      <a:gd name="connsiteX56-253" fmla="*/ 3042139 w 4132481"/>
                      <a:gd name="connsiteY56-254" fmla="*/ 773723 h 4501662"/>
                      <a:gd name="connsiteX57-255" fmla="*/ 3094893 w 4132481"/>
                      <a:gd name="connsiteY57-256" fmla="*/ 685800 h 4501662"/>
                      <a:gd name="connsiteX58-257" fmla="*/ 3182816 w 4132481"/>
                      <a:gd name="connsiteY58-258" fmla="*/ 545123 h 4501662"/>
                      <a:gd name="connsiteX59-259" fmla="*/ 3253154 w 4132481"/>
                      <a:gd name="connsiteY59-260" fmla="*/ 457200 h 4501662"/>
                      <a:gd name="connsiteX60-261" fmla="*/ 3288323 w 4132481"/>
                      <a:gd name="connsiteY60-262" fmla="*/ 404447 h 4501662"/>
                      <a:gd name="connsiteX61-263" fmla="*/ 3341077 w 4132481"/>
                      <a:gd name="connsiteY61-264" fmla="*/ 316523 h 4501662"/>
                      <a:gd name="connsiteX62-265" fmla="*/ 3393831 w 4132481"/>
                      <a:gd name="connsiteY62-266" fmla="*/ 298939 h 4501662"/>
                      <a:gd name="connsiteX63-267" fmla="*/ 3446585 w 4132481"/>
                      <a:gd name="connsiteY63-268" fmla="*/ 263770 h 4501662"/>
                      <a:gd name="connsiteX64-269" fmla="*/ 3552093 w 4132481"/>
                      <a:gd name="connsiteY64-270" fmla="*/ 228600 h 4501662"/>
                      <a:gd name="connsiteX65-271" fmla="*/ 3604846 w 4132481"/>
                      <a:gd name="connsiteY65-272" fmla="*/ 193431 h 4501662"/>
                      <a:gd name="connsiteX66-273" fmla="*/ 3763108 w 4132481"/>
                      <a:gd name="connsiteY66-274" fmla="*/ 175847 h 4501662"/>
                      <a:gd name="connsiteX67-275" fmla="*/ 3815862 w 4132481"/>
                      <a:gd name="connsiteY67-276" fmla="*/ 158262 h 4501662"/>
                      <a:gd name="connsiteX68-277" fmla="*/ 3974123 w 4132481"/>
                      <a:gd name="connsiteY68-278" fmla="*/ 105508 h 4501662"/>
                      <a:gd name="connsiteX69-279" fmla="*/ 4062046 w 4132481"/>
                      <a:gd name="connsiteY69-280" fmla="*/ 35170 h 4501662"/>
                      <a:gd name="connsiteX70-281" fmla="*/ 4132385 w 4132481"/>
                      <a:gd name="connsiteY70-282" fmla="*/ 0 h 4501662"/>
                      <a:gd name="connsiteX0-283" fmla="*/ 0 w 4132481"/>
                      <a:gd name="connsiteY0-284" fmla="*/ 4501662 h 4501662"/>
                      <a:gd name="connsiteX1-285" fmla="*/ 70339 w 4132481"/>
                      <a:gd name="connsiteY1-286" fmla="*/ 4396154 h 4501662"/>
                      <a:gd name="connsiteX2-287" fmla="*/ 123093 w 4132481"/>
                      <a:gd name="connsiteY2-288" fmla="*/ 4360985 h 4501662"/>
                      <a:gd name="connsiteX3-289" fmla="*/ 263769 w 4132481"/>
                      <a:gd name="connsiteY3-290" fmla="*/ 4202723 h 4501662"/>
                      <a:gd name="connsiteX4-291" fmla="*/ 369277 w 4132481"/>
                      <a:gd name="connsiteY4-292" fmla="*/ 4185139 h 4501662"/>
                      <a:gd name="connsiteX5-293" fmla="*/ 422031 w 4132481"/>
                      <a:gd name="connsiteY5-294" fmla="*/ 4167554 h 4501662"/>
                      <a:gd name="connsiteX6-295" fmla="*/ 474785 w 4132481"/>
                      <a:gd name="connsiteY6-296" fmla="*/ 4132385 h 4501662"/>
                      <a:gd name="connsiteX7-297" fmla="*/ 580293 w 4132481"/>
                      <a:gd name="connsiteY7-298" fmla="*/ 4097216 h 4501662"/>
                      <a:gd name="connsiteX8-299" fmla="*/ 633046 w 4132481"/>
                      <a:gd name="connsiteY8-300" fmla="*/ 4079631 h 4501662"/>
                      <a:gd name="connsiteX9-301" fmla="*/ 650631 w 4132481"/>
                      <a:gd name="connsiteY9-302" fmla="*/ 4026877 h 4501662"/>
                      <a:gd name="connsiteX10-303" fmla="*/ 720969 w 4132481"/>
                      <a:gd name="connsiteY10-304" fmla="*/ 3921370 h 4501662"/>
                      <a:gd name="connsiteX11-305" fmla="*/ 756139 w 4132481"/>
                      <a:gd name="connsiteY11-306" fmla="*/ 3481754 h 4501662"/>
                      <a:gd name="connsiteX12-307" fmla="*/ 791308 w 4132481"/>
                      <a:gd name="connsiteY12-308" fmla="*/ 3376247 h 4501662"/>
                      <a:gd name="connsiteX13-309" fmla="*/ 808893 w 4132481"/>
                      <a:gd name="connsiteY13-310" fmla="*/ 3323493 h 4501662"/>
                      <a:gd name="connsiteX14-311" fmla="*/ 861646 w 4132481"/>
                      <a:gd name="connsiteY14-312" fmla="*/ 3288323 h 4501662"/>
                      <a:gd name="connsiteX15-313" fmla="*/ 879231 w 4132481"/>
                      <a:gd name="connsiteY15-314" fmla="*/ 3235570 h 4501662"/>
                      <a:gd name="connsiteX16-315" fmla="*/ 931985 w 4132481"/>
                      <a:gd name="connsiteY16-316" fmla="*/ 3217985 h 4501662"/>
                      <a:gd name="connsiteX17-317" fmla="*/ 1002323 w 4132481"/>
                      <a:gd name="connsiteY17-318" fmla="*/ 3182816 h 4501662"/>
                      <a:gd name="connsiteX18-319" fmla="*/ 1037493 w 4132481"/>
                      <a:gd name="connsiteY18-320" fmla="*/ 3130062 h 4501662"/>
                      <a:gd name="connsiteX19-321" fmla="*/ 1055077 w 4132481"/>
                      <a:gd name="connsiteY19-322" fmla="*/ 3077308 h 4501662"/>
                      <a:gd name="connsiteX20-323" fmla="*/ 1072662 w 4132481"/>
                      <a:gd name="connsiteY20-324" fmla="*/ 3130062 h 4501662"/>
                      <a:gd name="connsiteX21-325" fmla="*/ 1090246 w 4132481"/>
                      <a:gd name="connsiteY21-326" fmla="*/ 3200400 h 4501662"/>
                      <a:gd name="connsiteX22-327" fmla="*/ 1178169 w 4132481"/>
                      <a:gd name="connsiteY22-328" fmla="*/ 3323493 h 4501662"/>
                      <a:gd name="connsiteX23-329" fmla="*/ 1283677 w 4132481"/>
                      <a:gd name="connsiteY23-330" fmla="*/ 3270739 h 4501662"/>
                      <a:gd name="connsiteX24-331" fmla="*/ 1336431 w 4132481"/>
                      <a:gd name="connsiteY24-332" fmla="*/ 3253154 h 4501662"/>
                      <a:gd name="connsiteX25-333" fmla="*/ 1371600 w 4132481"/>
                      <a:gd name="connsiteY25-334" fmla="*/ 3200400 h 4501662"/>
                      <a:gd name="connsiteX26-335" fmla="*/ 1424354 w 4132481"/>
                      <a:gd name="connsiteY26-336" fmla="*/ 3165231 h 4501662"/>
                      <a:gd name="connsiteX27-337" fmla="*/ 1441939 w 4132481"/>
                      <a:gd name="connsiteY27-338" fmla="*/ 3112477 h 4501662"/>
                      <a:gd name="connsiteX28-339" fmla="*/ 1459523 w 4132481"/>
                      <a:gd name="connsiteY28-340" fmla="*/ 3042139 h 4501662"/>
                      <a:gd name="connsiteX29-341" fmla="*/ 1477108 w 4132481"/>
                      <a:gd name="connsiteY29-342" fmla="*/ 2989385 h 4501662"/>
                      <a:gd name="connsiteX30-343" fmla="*/ 1494693 w 4132481"/>
                      <a:gd name="connsiteY30-344" fmla="*/ 2919047 h 4501662"/>
                      <a:gd name="connsiteX31-345" fmla="*/ 1529862 w 4132481"/>
                      <a:gd name="connsiteY31-346" fmla="*/ 2883877 h 4501662"/>
                      <a:gd name="connsiteX32-347" fmla="*/ 1635369 w 4132481"/>
                      <a:gd name="connsiteY32-348" fmla="*/ 2831123 h 4501662"/>
                      <a:gd name="connsiteX33-349" fmla="*/ 1670539 w 4132481"/>
                      <a:gd name="connsiteY33-350" fmla="*/ 2795954 h 4501662"/>
                      <a:gd name="connsiteX34-351" fmla="*/ 1776046 w 4132481"/>
                      <a:gd name="connsiteY34-352" fmla="*/ 2760785 h 4501662"/>
                      <a:gd name="connsiteX35-353" fmla="*/ 1811216 w 4132481"/>
                      <a:gd name="connsiteY35-354" fmla="*/ 2708031 h 4501662"/>
                      <a:gd name="connsiteX36-355" fmla="*/ 1863969 w 4132481"/>
                      <a:gd name="connsiteY36-356" fmla="*/ 2690447 h 4501662"/>
                      <a:gd name="connsiteX37-357" fmla="*/ 2233246 w 4132481"/>
                      <a:gd name="connsiteY37-358" fmla="*/ 2672862 h 4501662"/>
                      <a:gd name="connsiteX38-359" fmla="*/ 2215662 w 4132481"/>
                      <a:gd name="connsiteY38-360" fmla="*/ 2479431 h 4501662"/>
                      <a:gd name="connsiteX39-361" fmla="*/ 2145323 w 4132481"/>
                      <a:gd name="connsiteY39-362" fmla="*/ 2356339 h 4501662"/>
                      <a:gd name="connsiteX40-363" fmla="*/ 2127739 w 4132481"/>
                      <a:gd name="connsiteY40-364" fmla="*/ 2303585 h 4501662"/>
                      <a:gd name="connsiteX41-365" fmla="*/ 2145323 w 4132481"/>
                      <a:gd name="connsiteY41-366" fmla="*/ 2145323 h 4501662"/>
                      <a:gd name="connsiteX42-367" fmla="*/ 2321169 w 4132481"/>
                      <a:gd name="connsiteY42-368" fmla="*/ 1934308 h 4501662"/>
                      <a:gd name="connsiteX43-369" fmla="*/ 2391508 w 4132481"/>
                      <a:gd name="connsiteY43-370" fmla="*/ 1828800 h 4501662"/>
                      <a:gd name="connsiteX44-371" fmla="*/ 2461846 w 4132481"/>
                      <a:gd name="connsiteY44-372" fmla="*/ 1811216 h 4501662"/>
                      <a:gd name="connsiteX45-373" fmla="*/ 2497016 w 4132481"/>
                      <a:gd name="connsiteY45-374" fmla="*/ 1705708 h 4501662"/>
                      <a:gd name="connsiteX46-375" fmla="*/ 2514600 w 4132481"/>
                      <a:gd name="connsiteY46-376" fmla="*/ 1652954 h 4501662"/>
                      <a:gd name="connsiteX47-377" fmla="*/ 2567354 w 4132481"/>
                      <a:gd name="connsiteY47-378" fmla="*/ 1617785 h 4501662"/>
                      <a:gd name="connsiteX48-379" fmla="*/ 2620108 w 4132481"/>
                      <a:gd name="connsiteY48-380" fmla="*/ 1406770 h 4501662"/>
                      <a:gd name="connsiteX49-381" fmla="*/ 2672862 w 4132481"/>
                      <a:gd name="connsiteY49-382" fmla="*/ 1354016 h 4501662"/>
                      <a:gd name="connsiteX50-383" fmla="*/ 2602523 w 4132481"/>
                      <a:gd name="connsiteY50-384" fmla="*/ 1266093 h 4501662"/>
                      <a:gd name="connsiteX51-385" fmla="*/ 2708031 w 4132481"/>
                      <a:gd name="connsiteY51-386" fmla="*/ 1160585 h 4501662"/>
                      <a:gd name="connsiteX52-387" fmla="*/ 2725616 w 4132481"/>
                      <a:gd name="connsiteY52-388" fmla="*/ 1090247 h 4501662"/>
                      <a:gd name="connsiteX53-389" fmla="*/ 2866293 w 4132481"/>
                      <a:gd name="connsiteY53-390" fmla="*/ 1019908 h 4501662"/>
                      <a:gd name="connsiteX54-391" fmla="*/ 2901462 w 4132481"/>
                      <a:gd name="connsiteY54-392" fmla="*/ 967154 h 4501662"/>
                      <a:gd name="connsiteX55-393" fmla="*/ 2989385 w 4132481"/>
                      <a:gd name="connsiteY55-394" fmla="*/ 861647 h 4501662"/>
                      <a:gd name="connsiteX56-395" fmla="*/ 3042139 w 4132481"/>
                      <a:gd name="connsiteY56-396" fmla="*/ 773723 h 4501662"/>
                      <a:gd name="connsiteX57-397" fmla="*/ 3094893 w 4132481"/>
                      <a:gd name="connsiteY57-398" fmla="*/ 685800 h 4501662"/>
                      <a:gd name="connsiteX58-399" fmla="*/ 3182816 w 4132481"/>
                      <a:gd name="connsiteY58-400" fmla="*/ 545123 h 4501662"/>
                      <a:gd name="connsiteX59-401" fmla="*/ 3253154 w 4132481"/>
                      <a:gd name="connsiteY59-402" fmla="*/ 457200 h 4501662"/>
                      <a:gd name="connsiteX60-403" fmla="*/ 3288323 w 4132481"/>
                      <a:gd name="connsiteY60-404" fmla="*/ 404447 h 4501662"/>
                      <a:gd name="connsiteX61-405" fmla="*/ 3341077 w 4132481"/>
                      <a:gd name="connsiteY61-406" fmla="*/ 316523 h 4501662"/>
                      <a:gd name="connsiteX62-407" fmla="*/ 3393831 w 4132481"/>
                      <a:gd name="connsiteY62-408" fmla="*/ 298939 h 4501662"/>
                      <a:gd name="connsiteX63-409" fmla="*/ 3446585 w 4132481"/>
                      <a:gd name="connsiteY63-410" fmla="*/ 263770 h 4501662"/>
                      <a:gd name="connsiteX64-411" fmla="*/ 3552093 w 4132481"/>
                      <a:gd name="connsiteY64-412" fmla="*/ 228600 h 4501662"/>
                      <a:gd name="connsiteX65-413" fmla="*/ 3604846 w 4132481"/>
                      <a:gd name="connsiteY65-414" fmla="*/ 193431 h 4501662"/>
                      <a:gd name="connsiteX66-415" fmla="*/ 3763108 w 4132481"/>
                      <a:gd name="connsiteY66-416" fmla="*/ 175847 h 4501662"/>
                      <a:gd name="connsiteX67-417" fmla="*/ 3815862 w 4132481"/>
                      <a:gd name="connsiteY67-418" fmla="*/ 158262 h 4501662"/>
                      <a:gd name="connsiteX68-419" fmla="*/ 3974123 w 4132481"/>
                      <a:gd name="connsiteY68-420" fmla="*/ 105508 h 4501662"/>
                      <a:gd name="connsiteX69-421" fmla="*/ 4062046 w 4132481"/>
                      <a:gd name="connsiteY69-422" fmla="*/ 35170 h 4501662"/>
                      <a:gd name="connsiteX70-423" fmla="*/ 4132385 w 4132481"/>
                      <a:gd name="connsiteY70-424" fmla="*/ 0 h 4501662"/>
                      <a:gd name="connsiteX0-425" fmla="*/ 0 w 4132481"/>
                      <a:gd name="connsiteY0-426" fmla="*/ 4501662 h 4501662"/>
                      <a:gd name="connsiteX1-427" fmla="*/ 70339 w 4132481"/>
                      <a:gd name="connsiteY1-428" fmla="*/ 4396154 h 4501662"/>
                      <a:gd name="connsiteX2-429" fmla="*/ 123093 w 4132481"/>
                      <a:gd name="connsiteY2-430" fmla="*/ 4360985 h 4501662"/>
                      <a:gd name="connsiteX3-431" fmla="*/ 263769 w 4132481"/>
                      <a:gd name="connsiteY3-432" fmla="*/ 4202723 h 4501662"/>
                      <a:gd name="connsiteX4-433" fmla="*/ 369277 w 4132481"/>
                      <a:gd name="connsiteY4-434" fmla="*/ 4185139 h 4501662"/>
                      <a:gd name="connsiteX5-435" fmla="*/ 422031 w 4132481"/>
                      <a:gd name="connsiteY5-436" fmla="*/ 4167554 h 4501662"/>
                      <a:gd name="connsiteX6-437" fmla="*/ 474785 w 4132481"/>
                      <a:gd name="connsiteY6-438" fmla="*/ 4132385 h 4501662"/>
                      <a:gd name="connsiteX7-439" fmla="*/ 580293 w 4132481"/>
                      <a:gd name="connsiteY7-440" fmla="*/ 4097216 h 4501662"/>
                      <a:gd name="connsiteX8-441" fmla="*/ 633046 w 4132481"/>
                      <a:gd name="connsiteY8-442" fmla="*/ 4079631 h 4501662"/>
                      <a:gd name="connsiteX9-443" fmla="*/ 650631 w 4132481"/>
                      <a:gd name="connsiteY9-444" fmla="*/ 4026877 h 4501662"/>
                      <a:gd name="connsiteX10-445" fmla="*/ 720969 w 4132481"/>
                      <a:gd name="connsiteY10-446" fmla="*/ 3921370 h 4501662"/>
                      <a:gd name="connsiteX11-447" fmla="*/ 756139 w 4132481"/>
                      <a:gd name="connsiteY11-448" fmla="*/ 3481754 h 4501662"/>
                      <a:gd name="connsiteX12-449" fmla="*/ 791308 w 4132481"/>
                      <a:gd name="connsiteY12-450" fmla="*/ 3376247 h 4501662"/>
                      <a:gd name="connsiteX13-451" fmla="*/ 808893 w 4132481"/>
                      <a:gd name="connsiteY13-452" fmla="*/ 3323493 h 4501662"/>
                      <a:gd name="connsiteX14-453" fmla="*/ 861646 w 4132481"/>
                      <a:gd name="connsiteY14-454" fmla="*/ 3288323 h 4501662"/>
                      <a:gd name="connsiteX15-455" fmla="*/ 879231 w 4132481"/>
                      <a:gd name="connsiteY15-456" fmla="*/ 3235570 h 4501662"/>
                      <a:gd name="connsiteX16-457" fmla="*/ 931985 w 4132481"/>
                      <a:gd name="connsiteY16-458" fmla="*/ 3217985 h 4501662"/>
                      <a:gd name="connsiteX17-459" fmla="*/ 1002323 w 4132481"/>
                      <a:gd name="connsiteY17-460" fmla="*/ 3182816 h 4501662"/>
                      <a:gd name="connsiteX18-461" fmla="*/ 1037493 w 4132481"/>
                      <a:gd name="connsiteY18-462" fmla="*/ 3130062 h 4501662"/>
                      <a:gd name="connsiteX19-463" fmla="*/ 1055077 w 4132481"/>
                      <a:gd name="connsiteY19-464" fmla="*/ 3077308 h 4501662"/>
                      <a:gd name="connsiteX20-465" fmla="*/ 1072662 w 4132481"/>
                      <a:gd name="connsiteY20-466" fmla="*/ 3130062 h 4501662"/>
                      <a:gd name="connsiteX21-467" fmla="*/ 1090246 w 4132481"/>
                      <a:gd name="connsiteY21-468" fmla="*/ 3200400 h 4501662"/>
                      <a:gd name="connsiteX22-469" fmla="*/ 1178169 w 4132481"/>
                      <a:gd name="connsiteY22-470" fmla="*/ 3323493 h 4501662"/>
                      <a:gd name="connsiteX23-471" fmla="*/ 1283677 w 4132481"/>
                      <a:gd name="connsiteY23-472" fmla="*/ 3270739 h 4501662"/>
                      <a:gd name="connsiteX24-473" fmla="*/ 1336431 w 4132481"/>
                      <a:gd name="connsiteY24-474" fmla="*/ 3253154 h 4501662"/>
                      <a:gd name="connsiteX25-475" fmla="*/ 1371600 w 4132481"/>
                      <a:gd name="connsiteY25-476" fmla="*/ 3200400 h 4501662"/>
                      <a:gd name="connsiteX26-477" fmla="*/ 1424354 w 4132481"/>
                      <a:gd name="connsiteY26-478" fmla="*/ 3165231 h 4501662"/>
                      <a:gd name="connsiteX27-479" fmla="*/ 1441939 w 4132481"/>
                      <a:gd name="connsiteY27-480" fmla="*/ 3112477 h 4501662"/>
                      <a:gd name="connsiteX28-481" fmla="*/ 1459523 w 4132481"/>
                      <a:gd name="connsiteY28-482" fmla="*/ 3042139 h 4501662"/>
                      <a:gd name="connsiteX29-483" fmla="*/ 1477108 w 4132481"/>
                      <a:gd name="connsiteY29-484" fmla="*/ 2989385 h 4501662"/>
                      <a:gd name="connsiteX30-485" fmla="*/ 1494693 w 4132481"/>
                      <a:gd name="connsiteY30-486" fmla="*/ 2919047 h 4501662"/>
                      <a:gd name="connsiteX31-487" fmla="*/ 1529862 w 4132481"/>
                      <a:gd name="connsiteY31-488" fmla="*/ 2883877 h 4501662"/>
                      <a:gd name="connsiteX32-489" fmla="*/ 1635369 w 4132481"/>
                      <a:gd name="connsiteY32-490" fmla="*/ 2831123 h 4501662"/>
                      <a:gd name="connsiteX33-491" fmla="*/ 1670539 w 4132481"/>
                      <a:gd name="connsiteY33-492" fmla="*/ 2795954 h 4501662"/>
                      <a:gd name="connsiteX34-493" fmla="*/ 1776046 w 4132481"/>
                      <a:gd name="connsiteY34-494" fmla="*/ 2760785 h 4501662"/>
                      <a:gd name="connsiteX35-495" fmla="*/ 1811216 w 4132481"/>
                      <a:gd name="connsiteY35-496" fmla="*/ 2708031 h 4501662"/>
                      <a:gd name="connsiteX36-497" fmla="*/ 1863969 w 4132481"/>
                      <a:gd name="connsiteY36-498" fmla="*/ 2690447 h 4501662"/>
                      <a:gd name="connsiteX37-499" fmla="*/ 2233246 w 4132481"/>
                      <a:gd name="connsiteY37-500" fmla="*/ 2672862 h 4501662"/>
                      <a:gd name="connsiteX38-501" fmla="*/ 2215662 w 4132481"/>
                      <a:gd name="connsiteY38-502" fmla="*/ 2479431 h 4501662"/>
                      <a:gd name="connsiteX39-503" fmla="*/ 2145323 w 4132481"/>
                      <a:gd name="connsiteY39-504" fmla="*/ 2356339 h 4501662"/>
                      <a:gd name="connsiteX40-505" fmla="*/ 2127739 w 4132481"/>
                      <a:gd name="connsiteY40-506" fmla="*/ 2303585 h 4501662"/>
                      <a:gd name="connsiteX41-507" fmla="*/ 2145323 w 4132481"/>
                      <a:gd name="connsiteY41-508" fmla="*/ 2145323 h 4501662"/>
                      <a:gd name="connsiteX42-509" fmla="*/ 2321169 w 4132481"/>
                      <a:gd name="connsiteY42-510" fmla="*/ 1934308 h 4501662"/>
                      <a:gd name="connsiteX43-511" fmla="*/ 2391508 w 4132481"/>
                      <a:gd name="connsiteY43-512" fmla="*/ 1828800 h 4501662"/>
                      <a:gd name="connsiteX44-513" fmla="*/ 2461846 w 4132481"/>
                      <a:gd name="connsiteY44-514" fmla="*/ 1811216 h 4501662"/>
                      <a:gd name="connsiteX45-515" fmla="*/ 2497016 w 4132481"/>
                      <a:gd name="connsiteY45-516" fmla="*/ 1705708 h 4501662"/>
                      <a:gd name="connsiteX46-517" fmla="*/ 2514600 w 4132481"/>
                      <a:gd name="connsiteY46-518" fmla="*/ 1652954 h 4501662"/>
                      <a:gd name="connsiteX47-519" fmla="*/ 2567354 w 4132481"/>
                      <a:gd name="connsiteY47-520" fmla="*/ 1617785 h 4501662"/>
                      <a:gd name="connsiteX48-521" fmla="*/ 2620108 w 4132481"/>
                      <a:gd name="connsiteY48-522" fmla="*/ 1406770 h 4501662"/>
                      <a:gd name="connsiteX49-523" fmla="*/ 2672862 w 4132481"/>
                      <a:gd name="connsiteY49-524" fmla="*/ 1354016 h 4501662"/>
                      <a:gd name="connsiteX50-525" fmla="*/ 2602523 w 4132481"/>
                      <a:gd name="connsiteY50-526" fmla="*/ 1266093 h 4501662"/>
                      <a:gd name="connsiteX51-527" fmla="*/ 2708031 w 4132481"/>
                      <a:gd name="connsiteY51-528" fmla="*/ 1160585 h 4501662"/>
                      <a:gd name="connsiteX52-529" fmla="*/ 2725616 w 4132481"/>
                      <a:gd name="connsiteY52-530" fmla="*/ 1090247 h 4501662"/>
                      <a:gd name="connsiteX53-531" fmla="*/ 2866293 w 4132481"/>
                      <a:gd name="connsiteY53-532" fmla="*/ 1019908 h 4501662"/>
                      <a:gd name="connsiteX54-533" fmla="*/ 2848708 w 4132481"/>
                      <a:gd name="connsiteY54-534" fmla="*/ 914401 h 4501662"/>
                      <a:gd name="connsiteX55-535" fmla="*/ 2989385 w 4132481"/>
                      <a:gd name="connsiteY55-536" fmla="*/ 861647 h 4501662"/>
                      <a:gd name="connsiteX56-537" fmla="*/ 3042139 w 4132481"/>
                      <a:gd name="connsiteY56-538" fmla="*/ 773723 h 4501662"/>
                      <a:gd name="connsiteX57-539" fmla="*/ 3094893 w 4132481"/>
                      <a:gd name="connsiteY57-540" fmla="*/ 685800 h 4501662"/>
                      <a:gd name="connsiteX58-541" fmla="*/ 3182816 w 4132481"/>
                      <a:gd name="connsiteY58-542" fmla="*/ 545123 h 4501662"/>
                      <a:gd name="connsiteX59-543" fmla="*/ 3253154 w 4132481"/>
                      <a:gd name="connsiteY59-544" fmla="*/ 457200 h 4501662"/>
                      <a:gd name="connsiteX60-545" fmla="*/ 3288323 w 4132481"/>
                      <a:gd name="connsiteY60-546" fmla="*/ 404447 h 4501662"/>
                      <a:gd name="connsiteX61-547" fmla="*/ 3341077 w 4132481"/>
                      <a:gd name="connsiteY61-548" fmla="*/ 316523 h 4501662"/>
                      <a:gd name="connsiteX62-549" fmla="*/ 3393831 w 4132481"/>
                      <a:gd name="connsiteY62-550" fmla="*/ 298939 h 4501662"/>
                      <a:gd name="connsiteX63-551" fmla="*/ 3446585 w 4132481"/>
                      <a:gd name="connsiteY63-552" fmla="*/ 263770 h 4501662"/>
                      <a:gd name="connsiteX64-553" fmla="*/ 3552093 w 4132481"/>
                      <a:gd name="connsiteY64-554" fmla="*/ 228600 h 4501662"/>
                      <a:gd name="connsiteX65-555" fmla="*/ 3604846 w 4132481"/>
                      <a:gd name="connsiteY65-556" fmla="*/ 193431 h 4501662"/>
                      <a:gd name="connsiteX66-557" fmla="*/ 3763108 w 4132481"/>
                      <a:gd name="connsiteY66-558" fmla="*/ 175847 h 4501662"/>
                      <a:gd name="connsiteX67-559" fmla="*/ 3815862 w 4132481"/>
                      <a:gd name="connsiteY67-560" fmla="*/ 158262 h 4501662"/>
                      <a:gd name="connsiteX68-561" fmla="*/ 3974123 w 4132481"/>
                      <a:gd name="connsiteY68-562" fmla="*/ 105508 h 4501662"/>
                      <a:gd name="connsiteX69-563" fmla="*/ 4062046 w 4132481"/>
                      <a:gd name="connsiteY69-564" fmla="*/ 35170 h 4501662"/>
                      <a:gd name="connsiteX70-565" fmla="*/ 4132385 w 4132481"/>
                      <a:gd name="connsiteY70-566" fmla="*/ 0 h 4501662"/>
                      <a:gd name="connsiteX0-567" fmla="*/ 0 w 4132481"/>
                      <a:gd name="connsiteY0-568" fmla="*/ 4501662 h 4501662"/>
                      <a:gd name="connsiteX1-569" fmla="*/ 70339 w 4132481"/>
                      <a:gd name="connsiteY1-570" fmla="*/ 4396154 h 4501662"/>
                      <a:gd name="connsiteX2-571" fmla="*/ 123093 w 4132481"/>
                      <a:gd name="connsiteY2-572" fmla="*/ 4360985 h 4501662"/>
                      <a:gd name="connsiteX3-573" fmla="*/ 263769 w 4132481"/>
                      <a:gd name="connsiteY3-574" fmla="*/ 4202723 h 4501662"/>
                      <a:gd name="connsiteX4-575" fmla="*/ 369277 w 4132481"/>
                      <a:gd name="connsiteY4-576" fmla="*/ 4185139 h 4501662"/>
                      <a:gd name="connsiteX5-577" fmla="*/ 422031 w 4132481"/>
                      <a:gd name="connsiteY5-578" fmla="*/ 4167554 h 4501662"/>
                      <a:gd name="connsiteX6-579" fmla="*/ 474785 w 4132481"/>
                      <a:gd name="connsiteY6-580" fmla="*/ 4132385 h 4501662"/>
                      <a:gd name="connsiteX7-581" fmla="*/ 580293 w 4132481"/>
                      <a:gd name="connsiteY7-582" fmla="*/ 4097216 h 4501662"/>
                      <a:gd name="connsiteX8-583" fmla="*/ 633046 w 4132481"/>
                      <a:gd name="connsiteY8-584" fmla="*/ 4079631 h 4501662"/>
                      <a:gd name="connsiteX9-585" fmla="*/ 650631 w 4132481"/>
                      <a:gd name="connsiteY9-586" fmla="*/ 4026877 h 4501662"/>
                      <a:gd name="connsiteX10-587" fmla="*/ 720969 w 4132481"/>
                      <a:gd name="connsiteY10-588" fmla="*/ 3921370 h 4501662"/>
                      <a:gd name="connsiteX11-589" fmla="*/ 756139 w 4132481"/>
                      <a:gd name="connsiteY11-590" fmla="*/ 3481754 h 4501662"/>
                      <a:gd name="connsiteX12-591" fmla="*/ 791308 w 4132481"/>
                      <a:gd name="connsiteY12-592" fmla="*/ 3376247 h 4501662"/>
                      <a:gd name="connsiteX13-593" fmla="*/ 808893 w 4132481"/>
                      <a:gd name="connsiteY13-594" fmla="*/ 3323493 h 4501662"/>
                      <a:gd name="connsiteX14-595" fmla="*/ 861646 w 4132481"/>
                      <a:gd name="connsiteY14-596" fmla="*/ 3288323 h 4501662"/>
                      <a:gd name="connsiteX15-597" fmla="*/ 879231 w 4132481"/>
                      <a:gd name="connsiteY15-598" fmla="*/ 3235570 h 4501662"/>
                      <a:gd name="connsiteX16-599" fmla="*/ 931985 w 4132481"/>
                      <a:gd name="connsiteY16-600" fmla="*/ 3217985 h 4501662"/>
                      <a:gd name="connsiteX17-601" fmla="*/ 1002323 w 4132481"/>
                      <a:gd name="connsiteY17-602" fmla="*/ 3182816 h 4501662"/>
                      <a:gd name="connsiteX18-603" fmla="*/ 1037493 w 4132481"/>
                      <a:gd name="connsiteY18-604" fmla="*/ 3130062 h 4501662"/>
                      <a:gd name="connsiteX19-605" fmla="*/ 1055077 w 4132481"/>
                      <a:gd name="connsiteY19-606" fmla="*/ 3077308 h 4501662"/>
                      <a:gd name="connsiteX20-607" fmla="*/ 1072662 w 4132481"/>
                      <a:gd name="connsiteY20-608" fmla="*/ 3130062 h 4501662"/>
                      <a:gd name="connsiteX21-609" fmla="*/ 1090246 w 4132481"/>
                      <a:gd name="connsiteY21-610" fmla="*/ 3200400 h 4501662"/>
                      <a:gd name="connsiteX22-611" fmla="*/ 1178169 w 4132481"/>
                      <a:gd name="connsiteY22-612" fmla="*/ 3323493 h 4501662"/>
                      <a:gd name="connsiteX23-613" fmla="*/ 1283677 w 4132481"/>
                      <a:gd name="connsiteY23-614" fmla="*/ 3270739 h 4501662"/>
                      <a:gd name="connsiteX24-615" fmla="*/ 1336431 w 4132481"/>
                      <a:gd name="connsiteY24-616" fmla="*/ 3253154 h 4501662"/>
                      <a:gd name="connsiteX25-617" fmla="*/ 1371600 w 4132481"/>
                      <a:gd name="connsiteY25-618" fmla="*/ 3200400 h 4501662"/>
                      <a:gd name="connsiteX26-619" fmla="*/ 1424354 w 4132481"/>
                      <a:gd name="connsiteY26-620" fmla="*/ 3165231 h 4501662"/>
                      <a:gd name="connsiteX27-621" fmla="*/ 1441939 w 4132481"/>
                      <a:gd name="connsiteY27-622" fmla="*/ 3112477 h 4501662"/>
                      <a:gd name="connsiteX28-623" fmla="*/ 1459523 w 4132481"/>
                      <a:gd name="connsiteY28-624" fmla="*/ 3042139 h 4501662"/>
                      <a:gd name="connsiteX29-625" fmla="*/ 1477108 w 4132481"/>
                      <a:gd name="connsiteY29-626" fmla="*/ 2989385 h 4501662"/>
                      <a:gd name="connsiteX30-627" fmla="*/ 1494693 w 4132481"/>
                      <a:gd name="connsiteY30-628" fmla="*/ 2919047 h 4501662"/>
                      <a:gd name="connsiteX31-629" fmla="*/ 1529862 w 4132481"/>
                      <a:gd name="connsiteY31-630" fmla="*/ 2883877 h 4501662"/>
                      <a:gd name="connsiteX32-631" fmla="*/ 1635369 w 4132481"/>
                      <a:gd name="connsiteY32-632" fmla="*/ 2831123 h 4501662"/>
                      <a:gd name="connsiteX33-633" fmla="*/ 1670539 w 4132481"/>
                      <a:gd name="connsiteY33-634" fmla="*/ 2795954 h 4501662"/>
                      <a:gd name="connsiteX34-635" fmla="*/ 1776046 w 4132481"/>
                      <a:gd name="connsiteY34-636" fmla="*/ 2760785 h 4501662"/>
                      <a:gd name="connsiteX35-637" fmla="*/ 1811216 w 4132481"/>
                      <a:gd name="connsiteY35-638" fmla="*/ 2708031 h 4501662"/>
                      <a:gd name="connsiteX36-639" fmla="*/ 1863969 w 4132481"/>
                      <a:gd name="connsiteY36-640" fmla="*/ 2690447 h 4501662"/>
                      <a:gd name="connsiteX37-641" fmla="*/ 2233246 w 4132481"/>
                      <a:gd name="connsiteY37-642" fmla="*/ 2672862 h 4501662"/>
                      <a:gd name="connsiteX38-643" fmla="*/ 2215662 w 4132481"/>
                      <a:gd name="connsiteY38-644" fmla="*/ 2479431 h 4501662"/>
                      <a:gd name="connsiteX39-645" fmla="*/ 2145323 w 4132481"/>
                      <a:gd name="connsiteY39-646" fmla="*/ 2356339 h 4501662"/>
                      <a:gd name="connsiteX40-647" fmla="*/ 2127739 w 4132481"/>
                      <a:gd name="connsiteY40-648" fmla="*/ 2303585 h 4501662"/>
                      <a:gd name="connsiteX41-649" fmla="*/ 2145323 w 4132481"/>
                      <a:gd name="connsiteY41-650" fmla="*/ 2145323 h 4501662"/>
                      <a:gd name="connsiteX42-651" fmla="*/ 2321169 w 4132481"/>
                      <a:gd name="connsiteY42-652" fmla="*/ 1934308 h 4501662"/>
                      <a:gd name="connsiteX43-653" fmla="*/ 2391508 w 4132481"/>
                      <a:gd name="connsiteY43-654" fmla="*/ 1828800 h 4501662"/>
                      <a:gd name="connsiteX44-655" fmla="*/ 2461846 w 4132481"/>
                      <a:gd name="connsiteY44-656" fmla="*/ 1811216 h 4501662"/>
                      <a:gd name="connsiteX45-657" fmla="*/ 2497016 w 4132481"/>
                      <a:gd name="connsiteY45-658" fmla="*/ 1705708 h 4501662"/>
                      <a:gd name="connsiteX46-659" fmla="*/ 2514600 w 4132481"/>
                      <a:gd name="connsiteY46-660" fmla="*/ 1652954 h 4501662"/>
                      <a:gd name="connsiteX47-661" fmla="*/ 2567354 w 4132481"/>
                      <a:gd name="connsiteY47-662" fmla="*/ 1617785 h 4501662"/>
                      <a:gd name="connsiteX48-663" fmla="*/ 2620108 w 4132481"/>
                      <a:gd name="connsiteY48-664" fmla="*/ 1406770 h 4501662"/>
                      <a:gd name="connsiteX49-665" fmla="*/ 2672862 w 4132481"/>
                      <a:gd name="connsiteY49-666" fmla="*/ 1354016 h 4501662"/>
                      <a:gd name="connsiteX50-667" fmla="*/ 2602523 w 4132481"/>
                      <a:gd name="connsiteY50-668" fmla="*/ 1266093 h 4501662"/>
                      <a:gd name="connsiteX51-669" fmla="*/ 2708031 w 4132481"/>
                      <a:gd name="connsiteY51-670" fmla="*/ 1160585 h 4501662"/>
                      <a:gd name="connsiteX52-671" fmla="*/ 2725616 w 4132481"/>
                      <a:gd name="connsiteY52-672" fmla="*/ 1090247 h 4501662"/>
                      <a:gd name="connsiteX53-673" fmla="*/ 2725616 w 4132481"/>
                      <a:gd name="connsiteY53-674" fmla="*/ 1019908 h 4501662"/>
                      <a:gd name="connsiteX54-675" fmla="*/ 2848708 w 4132481"/>
                      <a:gd name="connsiteY54-676" fmla="*/ 914401 h 4501662"/>
                      <a:gd name="connsiteX55-677" fmla="*/ 2989385 w 4132481"/>
                      <a:gd name="connsiteY55-678" fmla="*/ 861647 h 4501662"/>
                      <a:gd name="connsiteX56-679" fmla="*/ 3042139 w 4132481"/>
                      <a:gd name="connsiteY56-680" fmla="*/ 773723 h 4501662"/>
                      <a:gd name="connsiteX57-681" fmla="*/ 3094893 w 4132481"/>
                      <a:gd name="connsiteY57-682" fmla="*/ 685800 h 4501662"/>
                      <a:gd name="connsiteX58-683" fmla="*/ 3182816 w 4132481"/>
                      <a:gd name="connsiteY58-684" fmla="*/ 545123 h 4501662"/>
                      <a:gd name="connsiteX59-685" fmla="*/ 3253154 w 4132481"/>
                      <a:gd name="connsiteY59-686" fmla="*/ 457200 h 4501662"/>
                      <a:gd name="connsiteX60-687" fmla="*/ 3288323 w 4132481"/>
                      <a:gd name="connsiteY60-688" fmla="*/ 404447 h 4501662"/>
                      <a:gd name="connsiteX61-689" fmla="*/ 3341077 w 4132481"/>
                      <a:gd name="connsiteY61-690" fmla="*/ 316523 h 4501662"/>
                      <a:gd name="connsiteX62-691" fmla="*/ 3393831 w 4132481"/>
                      <a:gd name="connsiteY62-692" fmla="*/ 298939 h 4501662"/>
                      <a:gd name="connsiteX63-693" fmla="*/ 3446585 w 4132481"/>
                      <a:gd name="connsiteY63-694" fmla="*/ 263770 h 4501662"/>
                      <a:gd name="connsiteX64-695" fmla="*/ 3552093 w 4132481"/>
                      <a:gd name="connsiteY64-696" fmla="*/ 228600 h 4501662"/>
                      <a:gd name="connsiteX65-697" fmla="*/ 3604846 w 4132481"/>
                      <a:gd name="connsiteY65-698" fmla="*/ 193431 h 4501662"/>
                      <a:gd name="connsiteX66-699" fmla="*/ 3763108 w 4132481"/>
                      <a:gd name="connsiteY66-700" fmla="*/ 175847 h 4501662"/>
                      <a:gd name="connsiteX67-701" fmla="*/ 3815862 w 4132481"/>
                      <a:gd name="connsiteY67-702" fmla="*/ 158262 h 4501662"/>
                      <a:gd name="connsiteX68-703" fmla="*/ 3974123 w 4132481"/>
                      <a:gd name="connsiteY68-704" fmla="*/ 105508 h 4501662"/>
                      <a:gd name="connsiteX69-705" fmla="*/ 4062046 w 4132481"/>
                      <a:gd name="connsiteY69-706" fmla="*/ 35170 h 4501662"/>
                      <a:gd name="connsiteX70-707" fmla="*/ 4132385 w 4132481"/>
                      <a:gd name="connsiteY70-708" fmla="*/ 0 h 4501662"/>
                      <a:gd name="connsiteX0-709" fmla="*/ 0 w 4132481"/>
                      <a:gd name="connsiteY0-710" fmla="*/ 4501662 h 4501662"/>
                      <a:gd name="connsiteX1-711" fmla="*/ 70339 w 4132481"/>
                      <a:gd name="connsiteY1-712" fmla="*/ 4396154 h 4501662"/>
                      <a:gd name="connsiteX2-713" fmla="*/ 123093 w 4132481"/>
                      <a:gd name="connsiteY2-714" fmla="*/ 4360985 h 4501662"/>
                      <a:gd name="connsiteX3-715" fmla="*/ 263769 w 4132481"/>
                      <a:gd name="connsiteY3-716" fmla="*/ 4202723 h 4501662"/>
                      <a:gd name="connsiteX4-717" fmla="*/ 369277 w 4132481"/>
                      <a:gd name="connsiteY4-718" fmla="*/ 4185139 h 4501662"/>
                      <a:gd name="connsiteX5-719" fmla="*/ 422031 w 4132481"/>
                      <a:gd name="connsiteY5-720" fmla="*/ 4167554 h 4501662"/>
                      <a:gd name="connsiteX6-721" fmla="*/ 474785 w 4132481"/>
                      <a:gd name="connsiteY6-722" fmla="*/ 4132385 h 4501662"/>
                      <a:gd name="connsiteX7-723" fmla="*/ 580293 w 4132481"/>
                      <a:gd name="connsiteY7-724" fmla="*/ 4097216 h 4501662"/>
                      <a:gd name="connsiteX8-725" fmla="*/ 633046 w 4132481"/>
                      <a:gd name="connsiteY8-726" fmla="*/ 4079631 h 4501662"/>
                      <a:gd name="connsiteX9-727" fmla="*/ 650631 w 4132481"/>
                      <a:gd name="connsiteY9-728" fmla="*/ 4026877 h 4501662"/>
                      <a:gd name="connsiteX10-729" fmla="*/ 720969 w 4132481"/>
                      <a:gd name="connsiteY10-730" fmla="*/ 3921370 h 4501662"/>
                      <a:gd name="connsiteX11-731" fmla="*/ 756139 w 4132481"/>
                      <a:gd name="connsiteY11-732" fmla="*/ 3481754 h 4501662"/>
                      <a:gd name="connsiteX12-733" fmla="*/ 791308 w 4132481"/>
                      <a:gd name="connsiteY12-734" fmla="*/ 3376247 h 4501662"/>
                      <a:gd name="connsiteX13-735" fmla="*/ 808893 w 4132481"/>
                      <a:gd name="connsiteY13-736" fmla="*/ 3323493 h 4501662"/>
                      <a:gd name="connsiteX14-737" fmla="*/ 861646 w 4132481"/>
                      <a:gd name="connsiteY14-738" fmla="*/ 3288323 h 4501662"/>
                      <a:gd name="connsiteX15-739" fmla="*/ 879231 w 4132481"/>
                      <a:gd name="connsiteY15-740" fmla="*/ 3235570 h 4501662"/>
                      <a:gd name="connsiteX16-741" fmla="*/ 931985 w 4132481"/>
                      <a:gd name="connsiteY16-742" fmla="*/ 3217985 h 4501662"/>
                      <a:gd name="connsiteX17-743" fmla="*/ 1002323 w 4132481"/>
                      <a:gd name="connsiteY17-744" fmla="*/ 3182816 h 4501662"/>
                      <a:gd name="connsiteX18-745" fmla="*/ 1037493 w 4132481"/>
                      <a:gd name="connsiteY18-746" fmla="*/ 3130062 h 4501662"/>
                      <a:gd name="connsiteX19-747" fmla="*/ 1055077 w 4132481"/>
                      <a:gd name="connsiteY19-748" fmla="*/ 3077308 h 4501662"/>
                      <a:gd name="connsiteX20-749" fmla="*/ 1072662 w 4132481"/>
                      <a:gd name="connsiteY20-750" fmla="*/ 3130062 h 4501662"/>
                      <a:gd name="connsiteX21-751" fmla="*/ 1090246 w 4132481"/>
                      <a:gd name="connsiteY21-752" fmla="*/ 3200400 h 4501662"/>
                      <a:gd name="connsiteX22-753" fmla="*/ 1178169 w 4132481"/>
                      <a:gd name="connsiteY22-754" fmla="*/ 3323493 h 4501662"/>
                      <a:gd name="connsiteX23-755" fmla="*/ 1283677 w 4132481"/>
                      <a:gd name="connsiteY23-756" fmla="*/ 3270739 h 4501662"/>
                      <a:gd name="connsiteX24-757" fmla="*/ 1336431 w 4132481"/>
                      <a:gd name="connsiteY24-758" fmla="*/ 3253154 h 4501662"/>
                      <a:gd name="connsiteX25-759" fmla="*/ 1371600 w 4132481"/>
                      <a:gd name="connsiteY25-760" fmla="*/ 3200400 h 4501662"/>
                      <a:gd name="connsiteX26-761" fmla="*/ 1424354 w 4132481"/>
                      <a:gd name="connsiteY26-762" fmla="*/ 3165231 h 4501662"/>
                      <a:gd name="connsiteX27-763" fmla="*/ 1441939 w 4132481"/>
                      <a:gd name="connsiteY27-764" fmla="*/ 3112477 h 4501662"/>
                      <a:gd name="connsiteX28-765" fmla="*/ 1459523 w 4132481"/>
                      <a:gd name="connsiteY28-766" fmla="*/ 3042139 h 4501662"/>
                      <a:gd name="connsiteX29-767" fmla="*/ 1477108 w 4132481"/>
                      <a:gd name="connsiteY29-768" fmla="*/ 2989385 h 4501662"/>
                      <a:gd name="connsiteX30-769" fmla="*/ 1494693 w 4132481"/>
                      <a:gd name="connsiteY30-770" fmla="*/ 2919047 h 4501662"/>
                      <a:gd name="connsiteX31-771" fmla="*/ 1529862 w 4132481"/>
                      <a:gd name="connsiteY31-772" fmla="*/ 2883877 h 4501662"/>
                      <a:gd name="connsiteX32-773" fmla="*/ 1635369 w 4132481"/>
                      <a:gd name="connsiteY32-774" fmla="*/ 2831123 h 4501662"/>
                      <a:gd name="connsiteX33-775" fmla="*/ 1670539 w 4132481"/>
                      <a:gd name="connsiteY33-776" fmla="*/ 2795954 h 4501662"/>
                      <a:gd name="connsiteX34-777" fmla="*/ 1776046 w 4132481"/>
                      <a:gd name="connsiteY34-778" fmla="*/ 2760785 h 4501662"/>
                      <a:gd name="connsiteX35-779" fmla="*/ 1811216 w 4132481"/>
                      <a:gd name="connsiteY35-780" fmla="*/ 2708031 h 4501662"/>
                      <a:gd name="connsiteX36-781" fmla="*/ 1863969 w 4132481"/>
                      <a:gd name="connsiteY36-782" fmla="*/ 2690447 h 4501662"/>
                      <a:gd name="connsiteX37-783" fmla="*/ 2233246 w 4132481"/>
                      <a:gd name="connsiteY37-784" fmla="*/ 2672862 h 4501662"/>
                      <a:gd name="connsiteX38-785" fmla="*/ 2215662 w 4132481"/>
                      <a:gd name="connsiteY38-786" fmla="*/ 2479431 h 4501662"/>
                      <a:gd name="connsiteX39-787" fmla="*/ 2145323 w 4132481"/>
                      <a:gd name="connsiteY39-788" fmla="*/ 2356339 h 4501662"/>
                      <a:gd name="connsiteX40-789" fmla="*/ 2127739 w 4132481"/>
                      <a:gd name="connsiteY40-790" fmla="*/ 2303585 h 4501662"/>
                      <a:gd name="connsiteX41-791" fmla="*/ 2145323 w 4132481"/>
                      <a:gd name="connsiteY41-792" fmla="*/ 2145323 h 4501662"/>
                      <a:gd name="connsiteX42-793" fmla="*/ 2321169 w 4132481"/>
                      <a:gd name="connsiteY42-794" fmla="*/ 1934308 h 4501662"/>
                      <a:gd name="connsiteX43-795" fmla="*/ 2391508 w 4132481"/>
                      <a:gd name="connsiteY43-796" fmla="*/ 1828800 h 4501662"/>
                      <a:gd name="connsiteX44-797" fmla="*/ 2461846 w 4132481"/>
                      <a:gd name="connsiteY44-798" fmla="*/ 1811216 h 4501662"/>
                      <a:gd name="connsiteX45-799" fmla="*/ 2497016 w 4132481"/>
                      <a:gd name="connsiteY45-800" fmla="*/ 1705708 h 4501662"/>
                      <a:gd name="connsiteX46-801" fmla="*/ 2514600 w 4132481"/>
                      <a:gd name="connsiteY46-802" fmla="*/ 1652954 h 4501662"/>
                      <a:gd name="connsiteX47-803" fmla="*/ 2567354 w 4132481"/>
                      <a:gd name="connsiteY47-804" fmla="*/ 1617785 h 4501662"/>
                      <a:gd name="connsiteX48-805" fmla="*/ 2620108 w 4132481"/>
                      <a:gd name="connsiteY48-806" fmla="*/ 1406770 h 4501662"/>
                      <a:gd name="connsiteX49-807" fmla="*/ 2672862 w 4132481"/>
                      <a:gd name="connsiteY49-808" fmla="*/ 1354016 h 4501662"/>
                      <a:gd name="connsiteX50-809" fmla="*/ 2602523 w 4132481"/>
                      <a:gd name="connsiteY50-810" fmla="*/ 1266093 h 4501662"/>
                      <a:gd name="connsiteX51-811" fmla="*/ 2708031 w 4132481"/>
                      <a:gd name="connsiteY51-812" fmla="*/ 1160585 h 4501662"/>
                      <a:gd name="connsiteX52-813" fmla="*/ 2725616 w 4132481"/>
                      <a:gd name="connsiteY52-814" fmla="*/ 1090247 h 4501662"/>
                      <a:gd name="connsiteX53-815" fmla="*/ 2725616 w 4132481"/>
                      <a:gd name="connsiteY53-816" fmla="*/ 1019908 h 4501662"/>
                      <a:gd name="connsiteX54-817" fmla="*/ 2848708 w 4132481"/>
                      <a:gd name="connsiteY54-818" fmla="*/ 914401 h 4501662"/>
                      <a:gd name="connsiteX55-819" fmla="*/ 2989385 w 4132481"/>
                      <a:gd name="connsiteY55-820" fmla="*/ 861647 h 4501662"/>
                      <a:gd name="connsiteX56-821" fmla="*/ 2989385 w 4132481"/>
                      <a:gd name="connsiteY56-822" fmla="*/ 756138 h 4501662"/>
                      <a:gd name="connsiteX57-823" fmla="*/ 3094893 w 4132481"/>
                      <a:gd name="connsiteY57-824" fmla="*/ 685800 h 4501662"/>
                      <a:gd name="connsiteX58-825" fmla="*/ 3182816 w 4132481"/>
                      <a:gd name="connsiteY58-826" fmla="*/ 545123 h 4501662"/>
                      <a:gd name="connsiteX59-827" fmla="*/ 3253154 w 4132481"/>
                      <a:gd name="connsiteY59-828" fmla="*/ 457200 h 4501662"/>
                      <a:gd name="connsiteX60-829" fmla="*/ 3288323 w 4132481"/>
                      <a:gd name="connsiteY60-830" fmla="*/ 404447 h 4501662"/>
                      <a:gd name="connsiteX61-831" fmla="*/ 3341077 w 4132481"/>
                      <a:gd name="connsiteY61-832" fmla="*/ 316523 h 4501662"/>
                      <a:gd name="connsiteX62-833" fmla="*/ 3393831 w 4132481"/>
                      <a:gd name="connsiteY62-834" fmla="*/ 298939 h 4501662"/>
                      <a:gd name="connsiteX63-835" fmla="*/ 3446585 w 4132481"/>
                      <a:gd name="connsiteY63-836" fmla="*/ 263770 h 4501662"/>
                      <a:gd name="connsiteX64-837" fmla="*/ 3552093 w 4132481"/>
                      <a:gd name="connsiteY64-838" fmla="*/ 228600 h 4501662"/>
                      <a:gd name="connsiteX65-839" fmla="*/ 3604846 w 4132481"/>
                      <a:gd name="connsiteY65-840" fmla="*/ 193431 h 4501662"/>
                      <a:gd name="connsiteX66-841" fmla="*/ 3763108 w 4132481"/>
                      <a:gd name="connsiteY66-842" fmla="*/ 175847 h 4501662"/>
                      <a:gd name="connsiteX67-843" fmla="*/ 3815862 w 4132481"/>
                      <a:gd name="connsiteY67-844" fmla="*/ 158262 h 4501662"/>
                      <a:gd name="connsiteX68-845" fmla="*/ 3974123 w 4132481"/>
                      <a:gd name="connsiteY68-846" fmla="*/ 105508 h 4501662"/>
                      <a:gd name="connsiteX69-847" fmla="*/ 4062046 w 4132481"/>
                      <a:gd name="connsiteY69-848" fmla="*/ 35170 h 4501662"/>
                      <a:gd name="connsiteX70-849" fmla="*/ 4132385 w 4132481"/>
                      <a:gd name="connsiteY70-850" fmla="*/ 0 h 4501662"/>
                      <a:gd name="connsiteX0-851" fmla="*/ 0 w 4132481"/>
                      <a:gd name="connsiteY0-852" fmla="*/ 4501662 h 4501662"/>
                      <a:gd name="connsiteX1-853" fmla="*/ 70339 w 4132481"/>
                      <a:gd name="connsiteY1-854" fmla="*/ 4396154 h 4501662"/>
                      <a:gd name="connsiteX2-855" fmla="*/ 123093 w 4132481"/>
                      <a:gd name="connsiteY2-856" fmla="*/ 4360985 h 4501662"/>
                      <a:gd name="connsiteX3-857" fmla="*/ 263769 w 4132481"/>
                      <a:gd name="connsiteY3-858" fmla="*/ 4202723 h 4501662"/>
                      <a:gd name="connsiteX4-859" fmla="*/ 369277 w 4132481"/>
                      <a:gd name="connsiteY4-860" fmla="*/ 4185139 h 4501662"/>
                      <a:gd name="connsiteX5-861" fmla="*/ 422031 w 4132481"/>
                      <a:gd name="connsiteY5-862" fmla="*/ 4167554 h 4501662"/>
                      <a:gd name="connsiteX6-863" fmla="*/ 474785 w 4132481"/>
                      <a:gd name="connsiteY6-864" fmla="*/ 4132385 h 4501662"/>
                      <a:gd name="connsiteX7-865" fmla="*/ 580293 w 4132481"/>
                      <a:gd name="connsiteY7-866" fmla="*/ 4097216 h 4501662"/>
                      <a:gd name="connsiteX8-867" fmla="*/ 633046 w 4132481"/>
                      <a:gd name="connsiteY8-868" fmla="*/ 4079631 h 4501662"/>
                      <a:gd name="connsiteX9-869" fmla="*/ 650631 w 4132481"/>
                      <a:gd name="connsiteY9-870" fmla="*/ 4026877 h 4501662"/>
                      <a:gd name="connsiteX10-871" fmla="*/ 720969 w 4132481"/>
                      <a:gd name="connsiteY10-872" fmla="*/ 3921370 h 4501662"/>
                      <a:gd name="connsiteX11-873" fmla="*/ 756139 w 4132481"/>
                      <a:gd name="connsiteY11-874" fmla="*/ 3481754 h 4501662"/>
                      <a:gd name="connsiteX12-875" fmla="*/ 791308 w 4132481"/>
                      <a:gd name="connsiteY12-876" fmla="*/ 3376247 h 4501662"/>
                      <a:gd name="connsiteX13-877" fmla="*/ 808893 w 4132481"/>
                      <a:gd name="connsiteY13-878" fmla="*/ 3323493 h 4501662"/>
                      <a:gd name="connsiteX14-879" fmla="*/ 861646 w 4132481"/>
                      <a:gd name="connsiteY14-880" fmla="*/ 3288323 h 4501662"/>
                      <a:gd name="connsiteX15-881" fmla="*/ 879231 w 4132481"/>
                      <a:gd name="connsiteY15-882" fmla="*/ 3235570 h 4501662"/>
                      <a:gd name="connsiteX16-883" fmla="*/ 931985 w 4132481"/>
                      <a:gd name="connsiteY16-884" fmla="*/ 3217985 h 4501662"/>
                      <a:gd name="connsiteX17-885" fmla="*/ 1002323 w 4132481"/>
                      <a:gd name="connsiteY17-886" fmla="*/ 3182816 h 4501662"/>
                      <a:gd name="connsiteX18-887" fmla="*/ 1037493 w 4132481"/>
                      <a:gd name="connsiteY18-888" fmla="*/ 3130062 h 4501662"/>
                      <a:gd name="connsiteX19-889" fmla="*/ 1055077 w 4132481"/>
                      <a:gd name="connsiteY19-890" fmla="*/ 3077308 h 4501662"/>
                      <a:gd name="connsiteX20-891" fmla="*/ 1072662 w 4132481"/>
                      <a:gd name="connsiteY20-892" fmla="*/ 3130062 h 4501662"/>
                      <a:gd name="connsiteX21-893" fmla="*/ 1090246 w 4132481"/>
                      <a:gd name="connsiteY21-894" fmla="*/ 3200400 h 4501662"/>
                      <a:gd name="connsiteX22-895" fmla="*/ 1178169 w 4132481"/>
                      <a:gd name="connsiteY22-896" fmla="*/ 3323493 h 4501662"/>
                      <a:gd name="connsiteX23-897" fmla="*/ 1283677 w 4132481"/>
                      <a:gd name="connsiteY23-898" fmla="*/ 3270739 h 4501662"/>
                      <a:gd name="connsiteX24-899" fmla="*/ 1336431 w 4132481"/>
                      <a:gd name="connsiteY24-900" fmla="*/ 3253154 h 4501662"/>
                      <a:gd name="connsiteX25-901" fmla="*/ 1371600 w 4132481"/>
                      <a:gd name="connsiteY25-902" fmla="*/ 3200400 h 4501662"/>
                      <a:gd name="connsiteX26-903" fmla="*/ 1424354 w 4132481"/>
                      <a:gd name="connsiteY26-904" fmla="*/ 3165231 h 4501662"/>
                      <a:gd name="connsiteX27-905" fmla="*/ 1441939 w 4132481"/>
                      <a:gd name="connsiteY27-906" fmla="*/ 3112477 h 4501662"/>
                      <a:gd name="connsiteX28-907" fmla="*/ 1459523 w 4132481"/>
                      <a:gd name="connsiteY28-908" fmla="*/ 3042139 h 4501662"/>
                      <a:gd name="connsiteX29-909" fmla="*/ 1477108 w 4132481"/>
                      <a:gd name="connsiteY29-910" fmla="*/ 2989385 h 4501662"/>
                      <a:gd name="connsiteX30-911" fmla="*/ 1494693 w 4132481"/>
                      <a:gd name="connsiteY30-912" fmla="*/ 2919047 h 4501662"/>
                      <a:gd name="connsiteX31-913" fmla="*/ 1529862 w 4132481"/>
                      <a:gd name="connsiteY31-914" fmla="*/ 2883877 h 4501662"/>
                      <a:gd name="connsiteX32-915" fmla="*/ 1635369 w 4132481"/>
                      <a:gd name="connsiteY32-916" fmla="*/ 2831123 h 4501662"/>
                      <a:gd name="connsiteX33-917" fmla="*/ 1670539 w 4132481"/>
                      <a:gd name="connsiteY33-918" fmla="*/ 2795954 h 4501662"/>
                      <a:gd name="connsiteX34-919" fmla="*/ 1776046 w 4132481"/>
                      <a:gd name="connsiteY34-920" fmla="*/ 2760785 h 4501662"/>
                      <a:gd name="connsiteX35-921" fmla="*/ 1811216 w 4132481"/>
                      <a:gd name="connsiteY35-922" fmla="*/ 2708031 h 4501662"/>
                      <a:gd name="connsiteX36-923" fmla="*/ 1863969 w 4132481"/>
                      <a:gd name="connsiteY36-924" fmla="*/ 2690447 h 4501662"/>
                      <a:gd name="connsiteX37-925" fmla="*/ 2233246 w 4132481"/>
                      <a:gd name="connsiteY37-926" fmla="*/ 2672862 h 4501662"/>
                      <a:gd name="connsiteX38-927" fmla="*/ 2215662 w 4132481"/>
                      <a:gd name="connsiteY38-928" fmla="*/ 2479431 h 4501662"/>
                      <a:gd name="connsiteX39-929" fmla="*/ 2145323 w 4132481"/>
                      <a:gd name="connsiteY39-930" fmla="*/ 2356339 h 4501662"/>
                      <a:gd name="connsiteX40-931" fmla="*/ 2127739 w 4132481"/>
                      <a:gd name="connsiteY40-932" fmla="*/ 2303585 h 4501662"/>
                      <a:gd name="connsiteX41-933" fmla="*/ 2145323 w 4132481"/>
                      <a:gd name="connsiteY41-934" fmla="*/ 2145323 h 4501662"/>
                      <a:gd name="connsiteX42-935" fmla="*/ 2321169 w 4132481"/>
                      <a:gd name="connsiteY42-936" fmla="*/ 1934308 h 4501662"/>
                      <a:gd name="connsiteX43-937" fmla="*/ 2391508 w 4132481"/>
                      <a:gd name="connsiteY43-938" fmla="*/ 1828800 h 4501662"/>
                      <a:gd name="connsiteX44-939" fmla="*/ 2461846 w 4132481"/>
                      <a:gd name="connsiteY44-940" fmla="*/ 1811216 h 4501662"/>
                      <a:gd name="connsiteX45-941" fmla="*/ 2497016 w 4132481"/>
                      <a:gd name="connsiteY45-942" fmla="*/ 1705708 h 4501662"/>
                      <a:gd name="connsiteX46-943" fmla="*/ 2514600 w 4132481"/>
                      <a:gd name="connsiteY46-944" fmla="*/ 1652954 h 4501662"/>
                      <a:gd name="connsiteX47-945" fmla="*/ 2567354 w 4132481"/>
                      <a:gd name="connsiteY47-946" fmla="*/ 1617785 h 4501662"/>
                      <a:gd name="connsiteX48-947" fmla="*/ 2620108 w 4132481"/>
                      <a:gd name="connsiteY48-948" fmla="*/ 1406770 h 4501662"/>
                      <a:gd name="connsiteX49-949" fmla="*/ 2672862 w 4132481"/>
                      <a:gd name="connsiteY49-950" fmla="*/ 1354016 h 4501662"/>
                      <a:gd name="connsiteX50-951" fmla="*/ 2602523 w 4132481"/>
                      <a:gd name="connsiteY50-952" fmla="*/ 1266093 h 4501662"/>
                      <a:gd name="connsiteX51-953" fmla="*/ 2708031 w 4132481"/>
                      <a:gd name="connsiteY51-954" fmla="*/ 1160585 h 4501662"/>
                      <a:gd name="connsiteX52-955" fmla="*/ 2725616 w 4132481"/>
                      <a:gd name="connsiteY52-956" fmla="*/ 1090247 h 4501662"/>
                      <a:gd name="connsiteX53-957" fmla="*/ 2725616 w 4132481"/>
                      <a:gd name="connsiteY53-958" fmla="*/ 1019908 h 4501662"/>
                      <a:gd name="connsiteX54-959" fmla="*/ 2848708 w 4132481"/>
                      <a:gd name="connsiteY54-960" fmla="*/ 914401 h 4501662"/>
                      <a:gd name="connsiteX55-961" fmla="*/ 2971800 w 4132481"/>
                      <a:gd name="connsiteY55-962" fmla="*/ 808893 h 4501662"/>
                      <a:gd name="connsiteX56-963" fmla="*/ 2989385 w 4132481"/>
                      <a:gd name="connsiteY56-964" fmla="*/ 756138 h 4501662"/>
                      <a:gd name="connsiteX57-965" fmla="*/ 3094893 w 4132481"/>
                      <a:gd name="connsiteY57-966" fmla="*/ 685800 h 4501662"/>
                      <a:gd name="connsiteX58-967" fmla="*/ 3182816 w 4132481"/>
                      <a:gd name="connsiteY58-968" fmla="*/ 545123 h 4501662"/>
                      <a:gd name="connsiteX59-969" fmla="*/ 3253154 w 4132481"/>
                      <a:gd name="connsiteY59-970" fmla="*/ 457200 h 4501662"/>
                      <a:gd name="connsiteX60-971" fmla="*/ 3288323 w 4132481"/>
                      <a:gd name="connsiteY60-972" fmla="*/ 404447 h 4501662"/>
                      <a:gd name="connsiteX61-973" fmla="*/ 3341077 w 4132481"/>
                      <a:gd name="connsiteY61-974" fmla="*/ 316523 h 4501662"/>
                      <a:gd name="connsiteX62-975" fmla="*/ 3393831 w 4132481"/>
                      <a:gd name="connsiteY62-976" fmla="*/ 298939 h 4501662"/>
                      <a:gd name="connsiteX63-977" fmla="*/ 3446585 w 4132481"/>
                      <a:gd name="connsiteY63-978" fmla="*/ 263770 h 4501662"/>
                      <a:gd name="connsiteX64-979" fmla="*/ 3552093 w 4132481"/>
                      <a:gd name="connsiteY64-980" fmla="*/ 228600 h 4501662"/>
                      <a:gd name="connsiteX65-981" fmla="*/ 3604846 w 4132481"/>
                      <a:gd name="connsiteY65-982" fmla="*/ 193431 h 4501662"/>
                      <a:gd name="connsiteX66-983" fmla="*/ 3763108 w 4132481"/>
                      <a:gd name="connsiteY66-984" fmla="*/ 175847 h 4501662"/>
                      <a:gd name="connsiteX67-985" fmla="*/ 3815862 w 4132481"/>
                      <a:gd name="connsiteY67-986" fmla="*/ 158262 h 4501662"/>
                      <a:gd name="connsiteX68-987" fmla="*/ 3974123 w 4132481"/>
                      <a:gd name="connsiteY68-988" fmla="*/ 105508 h 4501662"/>
                      <a:gd name="connsiteX69-989" fmla="*/ 4062046 w 4132481"/>
                      <a:gd name="connsiteY69-990" fmla="*/ 35170 h 4501662"/>
                      <a:gd name="connsiteX70-991" fmla="*/ 4132385 w 4132481"/>
                      <a:gd name="connsiteY70-992" fmla="*/ 0 h 450166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 ang="0">
                        <a:pos x="connsiteX69-139" y="connsiteY69-140"/>
                      </a:cxn>
                      <a:cxn ang="0">
                        <a:pos x="connsiteX70-281" y="connsiteY70-282"/>
                      </a:cxn>
                    </a:cxnLst>
                    <a:rect l="l" t="t" r="r" b="b"/>
                    <a:pathLst>
                      <a:path w="4132481" h="4501662">
                        <a:moveTo>
                          <a:pt x="0" y="4501662"/>
                        </a:moveTo>
                        <a:cubicBezTo>
                          <a:pt x="23446" y="4466493"/>
                          <a:pt x="42505" y="4427964"/>
                          <a:pt x="70339" y="4396154"/>
                        </a:cubicBezTo>
                        <a:cubicBezTo>
                          <a:pt x="84256" y="4380249"/>
                          <a:pt x="109176" y="4376890"/>
                          <a:pt x="123093" y="4360985"/>
                        </a:cubicBezTo>
                        <a:cubicBezTo>
                          <a:pt x="180547" y="4295323"/>
                          <a:pt x="179822" y="4236302"/>
                          <a:pt x="263769" y="4202723"/>
                        </a:cubicBezTo>
                        <a:cubicBezTo>
                          <a:pt x="296873" y="4189481"/>
                          <a:pt x="334108" y="4191000"/>
                          <a:pt x="369277" y="4185139"/>
                        </a:cubicBezTo>
                        <a:cubicBezTo>
                          <a:pt x="386862" y="4179277"/>
                          <a:pt x="405452" y="4175844"/>
                          <a:pt x="422031" y="4167554"/>
                        </a:cubicBezTo>
                        <a:cubicBezTo>
                          <a:pt x="440934" y="4158103"/>
                          <a:pt x="455472" y="4140968"/>
                          <a:pt x="474785" y="4132385"/>
                        </a:cubicBezTo>
                        <a:cubicBezTo>
                          <a:pt x="508662" y="4117329"/>
                          <a:pt x="545124" y="4108939"/>
                          <a:pt x="580293" y="4097216"/>
                        </a:cubicBezTo>
                        <a:lnTo>
                          <a:pt x="633046" y="4079631"/>
                        </a:lnTo>
                        <a:cubicBezTo>
                          <a:pt x="638908" y="4062046"/>
                          <a:pt x="641629" y="4043080"/>
                          <a:pt x="650631" y="4026877"/>
                        </a:cubicBezTo>
                        <a:cubicBezTo>
                          <a:pt x="671158" y="3989928"/>
                          <a:pt x="720969" y="3921370"/>
                          <a:pt x="720969" y="3921370"/>
                        </a:cubicBezTo>
                        <a:cubicBezTo>
                          <a:pt x="724671" y="3854732"/>
                          <a:pt x="729957" y="3595210"/>
                          <a:pt x="756139" y="3481754"/>
                        </a:cubicBezTo>
                        <a:cubicBezTo>
                          <a:pt x="764475" y="3445632"/>
                          <a:pt x="779585" y="3411416"/>
                          <a:pt x="791308" y="3376247"/>
                        </a:cubicBezTo>
                        <a:cubicBezTo>
                          <a:pt x="797170" y="3358662"/>
                          <a:pt x="793470" y="3333775"/>
                          <a:pt x="808893" y="3323493"/>
                        </a:cubicBezTo>
                        <a:lnTo>
                          <a:pt x="861646" y="3288323"/>
                        </a:lnTo>
                        <a:cubicBezTo>
                          <a:pt x="867508" y="3270739"/>
                          <a:pt x="866124" y="3248677"/>
                          <a:pt x="879231" y="3235570"/>
                        </a:cubicBezTo>
                        <a:cubicBezTo>
                          <a:pt x="892338" y="3222463"/>
                          <a:pt x="914948" y="3225287"/>
                          <a:pt x="931985" y="3217985"/>
                        </a:cubicBezTo>
                        <a:cubicBezTo>
                          <a:pt x="956079" y="3207659"/>
                          <a:pt x="978877" y="3194539"/>
                          <a:pt x="1002323" y="3182816"/>
                        </a:cubicBezTo>
                        <a:cubicBezTo>
                          <a:pt x="1014046" y="3165231"/>
                          <a:pt x="1028041" y="3148965"/>
                          <a:pt x="1037493" y="3130062"/>
                        </a:cubicBezTo>
                        <a:cubicBezTo>
                          <a:pt x="1045782" y="3113483"/>
                          <a:pt x="1036541" y="3077308"/>
                          <a:pt x="1055077" y="3077308"/>
                        </a:cubicBezTo>
                        <a:cubicBezTo>
                          <a:pt x="1073613" y="3077308"/>
                          <a:pt x="1067570" y="3112239"/>
                          <a:pt x="1072662" y="3130062"/>
                        </a:cubicBezTo>
                        <a:cubicBezTo>
                          <a:pt x="1079301" y="3153300"/>
                          <a:pt x="1083301" y="3177252"/>
                          <a:pt x="1090246" y="3200400"/>
                        </a:cubicBezTo>
                        <a:cubicBezTo>
                          <a:pt x="1126718" y="3321972"/>
                          <a:pt x="1092527" y="3294944"/>
                          <a:pt x="1178169" y="3323493"/>
                        </a:cubicBezTo>
                        <a:cubicBezTo>
                          <a:pt x="1310768" y="3279293"/>
                          <a:pt x="1147323" y="3338916"/>
                          <a:pt x="1283677" y="3270739"/>
                        </a:cubicBezTo>
                        <a:cubicBezTo>
                          <a:pt x="1300256" y="3262449"/>
                          <a:pt x="1318846" y="3259016"/>
                          <a:pt x="1336431" y="3253154"/>
                        </a:cubicBezTo>
                        <a:cubicBezTo>
                          <a:pt x="1348154" y="3235569"/>
                          <a:pt x="1356656" y="3215344"/>
                          <a:pt x="1371600" y="3200400"/>
                        </a:cubicBezTo>
                        <a:cubicBezTo>
                          <a:pt x="1386544" y="3185456"/>
                          <a:pt x="1411152" y="3181734"/>
                          <a:pt x="1424354" y="3165231"/>
                        </a:cubicBezTo>
                        <a:cubicBezTo>
                          <a:pt x="1435933" y="3150757"/>
                          <a:pt x="1436847" y="3130300"/>
                          <a:pt x="1441939" y="3112477"/>
                        </a:cubicBezTo>
                        <a:cubicBezTo>
                          <a:pt x="1448578" y="3089239"/>
                          <a:pt x="1452884" y="3065377"/>
                          <a:pt x="1459523" y="3042139"/>
                        </a:cubicBezTo>
                        <a:cubicBezTo>
                          <a:pt x="1464615" y="3024316"/>
                          <a:pt x="1472016" y="3007208"/>
                          <a:pt x="1477108" y="2989385"/>
                        </a:cubicBezTo>
                        <a:cubicBezTo>
                          <a:pt x="1483748" y="2966147"/>
                          <a:pt x="1483885" y="2940663"/>
                          <a:pt x="1494693" y="2919047"/>
                        </a:cubicBezTo>
                        <a:cubicBezTo>
                          <a:pt x="1502107" y="2904218"/>
                          <a:pt x="1516916" y="2894234"/>
                          <a:pt x="1529862" y="2883877"/>
                        </a:cubicBezTo>
                        <a:cubicBezTo>
                          <a:pt x="1578557" y="2844920"/>
                          <a:pt x="1579652" y="2849696"/>
                          <a:pt x="1635369" y="2831123"/>
                        </a:cubicBezTo>
                        <a:cubicBezTo>
                          <a:pt x="1647092" y="2819400"/>
                          <a:pt x="1655710" y="2803368"/>
                          <a:pt x="1670539" y="2795954"/>
                        </a:cubicBezTo>
                        <a:cubicBezTo>
                          <a:pt x="1703697" y="2779375"/>
                          <a:pt x="1776046" y="2760785"/>
                          <a:pt x="1776046" y="2760785"/>
                        </a:cubicBezTo>
                        <a:cubicBezTo>
                          <a:pt x="1787769" y="2743200"/>
                          <a:pt x="1794713" y="2721233"/>
                          <a:pt x="1811216" y="2708031"/>
                        </a:cubicBezTo>
                        <a:cubicBezTo>
                          <a:pt x="1825690" y="2696452"/>
                          <a:pt x="1845498" y="2691986"/>
                          <a:pt x="1863969" y="2690447"/>
                        </a:cubicBezTo>
                        <a:cubicBezTo>
                          <a:pt x="1986775" y="2680213"/>
                          <a:pt x="2110154" y="2678724"/>
                          <a:pt x="2233246" y="2672862"/>
                        </a:cubicBezTo>
                        <a:cubicBezTo>
                          <a:pt x="2227385" y="2608385"/>
                          <a:pt x="2228359" y="2542917"/>
                          <a:pt x="2215662" y="2479431"/>
                        </a:cubicBezTo>
                        <a:cubicBezTo>
                          <a:pt x="2209287" y="2447558"/>
                          <a:pt x="2164198" y="2384652"/>
                          <a:pt x="2145323" y="2356339"/>
                        </a:cubicBezTo>
                        <a:cubicBezTo>
                          <a:pt x="2139462" y="2338754"/>
                          <a:pt x="2127739" y="2322121"/>
                          <a:pt x="2127739" y="2303585"/>
                        </a:cubicBezTo>
                        <a:cubicBezTo>
                          <a:pt x="2127739" y="2250506"/>
                          <a:pt x="2128538" y="2195678"/>
                          <a:pt x="2145323" y="2145323"/>
                        </a:cubicBezTo>
                        <a:cubicBezTo>
                          <a:pt x="2211414" y="1947049"/>
                          <a:pt x="2223236" y="2130168"/>
                          <a:pt x="2321169" y="1934308"/>
                        </a:cubicBezTo>
                        <a:cubicBezTo>
                          <a:pt x="2335447" y="1905754"/>
                          <a:pt x="2355707" y="1846701"/>
                          <a:pt x="2391508" y="1828800"/>
                        </a:cubicBezTo>
                        <a:cubicBezTo>
                          <a:pt x="2413124" y="1817992"/>
                          <a:pt x="2438400" y="1817077"/>
                          <a:pt x="2461846" y="1811216"/>
                        </a:cubicBezTo>
                        <a:lnTo>
                          <a:pt x="2497016" y="1705708"/>
                        </a:lnTo>
                        <a:cubicBezTo>
                          <a:pt x="2502878" y="1688123"/>
                          <a:pt x="2499177" y="1663236"/>
                          <a:pt x="2514600" y="1652954"/>
                        </a:cubicBezTo>
                        <a:lnTo>
                          <a:pt x="2567354" y="1617785"/>
                        </a:lnTo>
                        <a:cubicBezTo>
                          <a:pt x="2573166" y="1582916"/>
                          <a:pt x="2592242" y="1434636"/>
                          <a:pt x="2620108" y="1406770"/>
                        </a:cubicBezTo>
                        <a:cubicBezTo>
                          <a:pt x="2637693" y="1389185"/>
                          <a:pt x="2675793" y="1377462"/>
                          <a:pt x="2672862" y="1354016"/>
                        </a:cubicBezTo>
                        <a:cubicBezTo>
                          <a:pt x="2669931" y="1330570"/>
                          <a:pt x="2582008" y="1289539"/>
                          <a:pt x="2602523" y="1266093"/>
                        </a:cubicBezTo>
                        <a:cubicBezTo>
                          <a:pt x="2623038" y="1242647"/>
                          <a:pt x="2684585" y="1178170"/>
                          <a:pt x="2708031" y="1160585"/>
                        </a:cubicBezTo>
                        <a:cubicBezTo>
                          <a:pt x="2719754" y="1143000"/>
                          <a:pt x="2722685" y="1113693"/>
                          <a:pt x="2725616" y="1090247"/>
                        </a:cubicBezTo>
                        <a:cubicBezTo>
                          <a:pt x="2728547" y="1066801"/>
                          <a:pt x="2705101" y="1049216"/>
                          <a:pt x="2725616" y="1019908"/>
                        </a:cubicBezTo>
                        <a:cubicBezTo>
                          <a:pt x="2746131" y="990600"/>
                          <a:pt x="2807677" y="949570"/>
                          <a:pt x="2848708" y="914401"/>
                        </a:cubicBezTo>
                        <a:cubicBezTo>
                          <a:pt x="2889739" y="879232"/>
                          <a:pt x="2884479" y="939873"/>
                          <a:pt x="2971800" y="808893"/>
                        </a:cubicBezTo>
                        <a:cubicBezTo>
                          <a:pt x="3021611" y="659455"/>
                          <a:pt x="2968870" y="776653"/>
                          <a:pt x="2989385" y="756138"/>
                        </a:cubicBezTo>
                        <a:cubicBezTo>
                          <a:pt x="3009900" y="735623"/>
                          <a:pt x="3005779" y="774914"/>
                          <a:pt x="3094893" y="685800"/>
                        </a:cubicBezTo>
                        <a:cubicBezTo>
                          <a:pt x="3136745" y="560243"/>
                          <a:pt x="3099217" y="600857"/>
                          <a:pt x="3182816" y="545123"/>
                        </a:cubicBezTo>
                        <a:cubicBezTo>
                          <a:pt x="3291061" y="382756"/>
                          <a:pt x="3152929" y="582482"/>
                          <a:pt x="3253154" y="457200"/>
                        </a:cubicBezTo>
                        <a:cubicBezTo>
                          <a:pt x="3266356" y="440697"/>
                          <a:pt x="3278872" y="423350"/>
                          <a:pt x="3288323" y="404447"/>
                        </a:cubicBezTo>
                        <a:cubicBezTo>
                          <a:pt x="3312034" y="357026"/>
                          <a:pt x="3292012" y="345962"/>
                          <a:pt x="3341077" y="316523"/>
                        </a:cubicBezTo>
                        <a:cubicBezTo>
                          <a:pt x="3356971" y="306986"/>
                          <a:pt x="3376246" y="304800"/>
                          <a:pt x="3393831" y="298939"/>
                        </a:cubicBezTo>
                        <a:cubicBezTo>
                          <a:pt x="3411416" y="287216"/>
                          <a:pt x="3427272" y="272353"/>
                          <a:pt x="3446585" y="263770"/>
                        </a:cubicBezTo>
                        <a:cubicBezTo>
                          <a:pt x="3480462" y="248714"/>
                          <a:pt x="3521247" y="249164"/>
                          <a:pt x="3552093" y="228600"/>
                        </a:cubicBezTo>
                        <a:cubicBezTo>
                          <a:pt x="3569677" y="216877"/>
                          <a:pt x="3584343" y="198557"/>
                          <a:pt x="3604846" y="193431"/>
                        </a:cubicBezTo>
                        <a:cubicBezTo>
                          <a:pt x="3656340" y="180558"/>
                          <a:pt x="3710354" y="181708"/>
                          <a:pt x="3763108" y="175847"/>
                        </a:cubicBezTo>
                        <a:cubicBezTo>
                          <a:pt x="3780693" y="169985"/>
                          <a:pt x="3797880" y="162758"/>
                          <a:pt x="3815862" y="158262"/>
                        </a:cubicBezTo>
                        <a:cubicBezTo>
                          <a:pt x="3898854" y="137513"/>
                          <a:pt x="3903921" y="152309"/>
                          <a:pt x="3974123" y="105508"/>
                        </a:cubicBezTo>
                        <a:cubicBezTo>
                          <a:pt x="4042187" y="60133"/>
                          <a:pt x="3972618" y="73497"/>
                          <a:pt x="4062046" y="35170"/>
                        </a:cubicBezTo>
                        <a:cubicBezTo>
                          <a:pt x="4138072" y="2587"/>
                          <a:pt x="4132385" y="45046"/>
                          <a:pt x="4132385" y="0"/>
                        </a:cubicBezTo>
                      </a:path>
                    </a:pathLst>
                  </a:custGeom>
                  <a:ln w="76200">
                    <a:solidFill>
                      <a:srgbClr val="0070C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27" name="任意多边形 26"/>
                  <p:cNvSpPr/>
                  <p:nvPr/>
                </p:nvSpPr>
                <p:spPr>
                  <a:xfrm>
                    <a:off x="1442366" y="1318628"/>
                    <a:ext cx="5205697" cy="1617274"/>
                  </a:xfrm>
                  <a:custGeom>
                    <a:avLst/>
                    <a:gdLst>
                      <a:gd name="connsiteX0" fmla="*/ 0 w 5205047"/>
                      <a:gd name="connsiteY0" fmla="*/ 246185 h 1618032"/>
                      <a:gd name="connsiteX1" fmla="*/ 87924 w 5205047"/>
                      <a:gd name="connsiteY1" fmla="*/ 193431 h 1618032"/>
                      <a:gd name="connsiteX2" fmla="*/ 439616 w 5205047"/>
                      <a:gd name="connsiteY2" fmla="*/ 228600 h 1618032"/>
                      <a:gd name="connsiteX3" fmla="*/ 492370 w 5205047"/>
                      <a:gd name="connsiteY3" fmla="*/ 246185 h 1618032"/>
                      <a:gd name="connsiteX4" fmla="*/ 720970 w 5205047"/>
                      <a:gd name="connsiteY4" fmla="*/ 228600 h 1618032"/>
                      <a:gd name="connsiteX5" fmla="*/ 826477 w 5205047"/>
                      <a:gd name="connsiteY5" fmla="*/ 193431 h 1618032"/>
                      <a:gd name="connsiteX6" fmla="*/ 1178170 w 5205047"/>
                      <a:gd name="connsiteY6" fmla="*/ 211016 h 1618032"/>
                      <a:gd name="connsiteX7" fmla="*/ 1266093 w 5205047"/>
                      <a:gd name="connsiteY7" fmla="*/ 228600 h 1618032"/>
                      <a:gd name="connsiteX8" fmla="*/ 1318847 w 5205047"/>
                      <a:gd name="connsiteY8" fmla="*/ 263769 h 1618032"/>
                      <a:gd name="connsiteX9" fmla="*/ 1371600 w 5205047"/>
                      <a:gd name="connsiteY9" fmla="*/ 281354 h 1618032"/>
                      <a:gd name="connsiteX10" fmla="*/ 1494693 w 5205047"/>
                      <a:gd name="connsiteY10" fmla="*/ 263769 h 1618032"/>
                      <a:gd name="connsiteX11" fmla="*/ 1512277 w 5205047"/>
                      <a:gd name="connsiteY11" fmla="*/ 211016 h 1618032"/>
                      <a:gd name="connsiteX12" fmla="*/ 1529862 w 5205047"/>
                      <a:gd name="connsiteY12" fmla="*/ 87923 h 1618032"/>
                      <a:gd name="connsiteX13" fmla="*/ 1547447 w 5205047"/>
                      <a:gd name="connsiteY13" fmla="*/ 35169 h 1618032"/>
                      <a:gd name="connsiteX14" fmla="*/ 1670539 w 5205047"/>
                      <a:gd name="connsiteY14" fmla="*/ 0 h 1618032"/>
                      <a:gd name="connsiteX15" fmla="*/ 1846385 w 5205047"/>
                      <a:gd name="connsiteY15" fmla="*/ 17585 h 1618032"/>
                      <a:gd name="connsiteX16" fmla="*/ 1899139 w 5205047"/>
                      <a:gd name="connsiteY16" fmla="*/ 70339 h 1618032"/>
                      <a:gd name="connsiteX17" fmla="*/ 1951893 w 5205047"/>
                      <a:gd name="connsiteY17" fmla="*/ 246185 h 1618032"/>
                      <a:gd name="connsiteX18" fmla="*/ 1969477 w 5205047"/>
                      <a:gd name="connsiteY18" fmla="*/ 298939 h 1618032"/>
                      <a:gd name="connsiteX19" fmla="*/ 2004647 w 5205047"/>
                      <a:gd name="connsiteY19" fmla="*/ 334108 h 1618032"/>
                      <a:gd name="connsiteX20" fmla="*/ 2039816 w 5205047"/>
                      <a:gd name="connsiteY20" fmla="*/ 492369 h 1618032"/>
                      <a:gd name="connsiteX21" fmla="*/ 2110154 w 5205047"/>
                      <a:gd name="connsiteY21" fmla="*/ 597877 h 1618032"/>
                      <a:gd name="connsiteX22" fmla="*/ 2198077 w 5205047"/>
                      <a:gd name="connsiteY22" fmla="*/ 756139 h 1618032"/>
                      <a:gd name="connsiteX23" fmla="*/ 2233247 w 5205047"/>
                      <a:gd name="connsiteY23" fmla="*/ 826477 h 1618032"/>
                      <a:gd name="connsiteX24" fmla="*/ 2321170 w 5205047"/>
                      <a:gd name="connsiteY24" fmla="*/ 949569 h 1618032"/>
                      <a:gd name="connsiteX25" fmla="*/ 2356339 w 5205047"/>
                      <a:gd name="connsiteY25" fmla="*/ 984739 h 1618032"/>
                      <a:gd name="connsiteX26" fmla="*/ 2409093 w 5205047"/>
                      <a:gd name="connsiteY26" fmla="*/ 1002323 h 1618032"/>
                      <a:gd name="connsiteX27" fmla="*/ 2461847 w 5205047"/>
                      <a:gd name="connsiteY27" fmla="*/ 1055077 h 1618032"/>
                      <a:gd name="connsiteX28" fmla="*/ 2549770 w 5205047"/>
                      <a:gd name="connsiteY28" fmla="*/ 1072662 h 1618032"/>
                      <a:gd name="connsiteX29" fmla="*/ 2602524 w 5205047"/>
                      <a:gd name="connsiteY29" fmla="*/ 1090246 h 1618032"/>
                      <a:gd name="connsiteX30" fmla="*/ 2901462 w 5205047"/>
                      <a:gd name="connsiteY30" fmla="*/ 1072662 h 1618032"/>
                      <a:gd name="connsiteX31" fmla="*/ 2954216 w 5205047"/>
                      <a:gd name="connsiteY31" fmla="*/ 1037492 h 1618032"/>
                      <a:gd name="connsiteX32" fmla="*/ 3006970 w 5205047"/>
                      <a:gd name="connsiteY32" fmla="*/ 1019908 h 1618032"/>
                      <a:gd name="connsiteX33" fmla="*/ 3059724 w 5205047"/>
                      <a:gd name="connsiteY33" fmla="*/ 984739 h 1618032"/>
                      <a:gd name="connsiteX34" fmla="*/ 3112477 w 5205047"/>
                      <a:gd name="connsiteY34" fmla="*/ 967154 h 1618032"/>
                      <a:gd name="connsiteX35" fmla="*/ 3147647 w 5205047"/>
                      <a:gd name="connsiteY35" fmla="*/ 931985 h 1618032"/>
                      <a:gd name="connsiteX36" fmla="*/ 3200400 w 5205047"/>
                      <a:gd name="connsiteY36" fmla="*/ 914400 h 1618032"/>
                      <a:gd name="connsiteX37" fmla="*/ 3270739 w 5205047"/>
                      <a:gd name="connsiteY37" fmla="*/ 879231 h 1618032"/>
                      <a:gd name="connsiteX38" fmla="*/ 3323493 w 5205047"/>
                      <a:gd name="connsiteY38" fmla="*/ 844062 h 1618032"/>
                      <a:gd name="connsiteX39" fmla="*/ 3481754 w 5205047"/>
                      <a:gd name="connsiteY39" fmla="*/ 791308 h 1618032"/>
                      <a:gd name="connsiteX40" fmla="*/ 3534508 w 5205047"/>
                      <a:gd name="connsiteY40" fmla="*/ 773723 h 1618032"/>
                      <a:gd name="connsiteX41" fmla="*/ 3868616 w 5205047"/>
                      <a:gd name="connsiteY41" fmla="*/ 826477 h 1618032"/>
                      <a:gd name="connsiteX42" fmla="*/ 3921370 w 5205047"/>
                      <a:gd name="connsiteY42" fmla="*/ 844062 h 1618032"/>
                      <a:gd name="connsiteX43" fmla="*/ 4009293 w 5205047"/>
                      <a:gd name="connsiteY43" fmla="*/ 861646 h 1618032"/>
                      <a:gd name="connsiteX44" fmla="*/ 4079631 w 5205047"/>
                      <a:gd name="connsiteY44" fmla="*/ 879231 h 1618032"/>
                      <a:gd name="connsiteX45" fmla="*/ 4237893 w 5205047"/>
                      <a:gd name="connsiteY45" fmla="*/ 914400 h 1618032"/>
                      <a:gd name="connsiteX46" fmla="*/ 4325816 w 5205047"/>
                      <a:gd name="connsiteY46" fmla="*/ 984739 h 1618032"/>
                      <a:gd name="connsiteX47" fmla="*/ 4343400 w 5205047"/>
                      <a:gd name="connsiteY47" fmla="*/ 1072662 h 1618032"/>
                      <a:gd name="connsiteX48" fmla="*/ 4360985 w 5205047"/>
                      <a:gd name="connsiteY48" fmla="*/ 1125416 h 1618032"/>
                      <a:gd name="connsiteX49" fmla="*/ 4413739 w 5205047"/>
                      <a:gd name="connsiteY49" fmla="*/ 1266092 h 1618032"/>
                      <a:gd name="connsiteX50" fmla="*/ 4448908 w 5205047"/>
                      <a:gd name="connsiteY50" fmla="*/ 1301262 h 1618032"/>
                      <a:gd name="connsiteX51" fmla="*/ 4519247 w 5205047"/>
                      <a:gd name="connsiteY51" fmla="*/ 1424354 h 1618032"/>
                      <a:gd name="connsiteX52" fmla="*/ 4607170 w 5205047"/>
                      <a:gd name="connsiteY52" fmla="*/ 1441939 h 1618032"/>
                      <a:gd name="connsiteX53" fmla="*/ 4677508 w 5205047"/>
                      <a:gd name="connsiteY53" fmla="*/ 1459523 h 1618032"/>
                      <a:gd name="connsiteX54" fmla="*/ 4730262 w 5205047"/>
                      <a:gd name="connsiteY54" fmla="*/ 1477108 h 1618032"/>
                      <a:gd name="connsiteX55" fmla="*/ 4941277 w 5205047"/>
                      <a:gd name="connsiteY55" fmla="*/ 1494692 h 1618032"/>
                      <a:gd name="connsiteX56" fmla="*/ 5064370 w 5205047"/>
                      <a:gd name="connsiteY56" fmla="*/ 1565031 h 1618032"/>
                      <a:gd name="connsiteX57" fmla="*/ 5117124 w 5205047"/>
                      <a:gd name="connsiteY57" fmla="*/ 1600200 h 1618032"/>
                      <a:gd name="connsiteX58" fmla="*/ 5205047 w 5205047"/>
                      <a:gd name="connsiteY58" fmla="*/ 1617785 h 1618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205047" h="1618032">
                        <a:moveTo>
                          <a:pt x="0" y="246185"/>
                        </a:moveTo>
                        <a:cubicBezTo>
                          <a:pt x="29308" y="228600"/>
                          <a:pt x="53915" y="196832"/>
                          <a:pt x="87924" y="193431"/>
                        </a:cubicBezTo>
                        <a:cubicBezTo>
                          <a:pt x="168275" y="185396"/>
                          <a:pt x="337613" y="203099"/>
                          <a:pt x="439616" y="228600"/>
                        </a:cubicBezTo>
                        <a:cubicBezTo>
                          <a:pt x="457598" y="233096"/>
                          <a:pt x="474785" y="240323"/>
                          <a:pt x="492370" y="246185"/>
                        </a:cubicBezTo>
                        <a:cubicBezTo>
                          <a:pt x="568570" y="240323"/>
                          <a:pt x="645480" y="240520"/>
                          <a:pt x="720970" y="228600"/>
                        </a:cubicBezTo>
                        <a:cubicBezTo>
                          <a:pt x="757588" y="222818"/>
                          <a:pt x="826477" y="193431"/>
                          <a:pt x="826477" y="193431"/>
                        </a:cubicBezTo>
                        <a:cubicBezTo>
                          <a:pt x="943708" y="199293"/>
                          <a:pt x="1061166" y="201656"/>
                          <a:pt x="1178170" y="211016"/>
                        </a:cubicBezTo>
                        <a:cubicBezTo>
                          <a:pt x="1207963" y="213399"/>
                          <a:pt x="1238108" y="218106"/>
                          <a:pt x="1266093" y="228600"/>
                        </a:cubicBezTo>
                        <a:cubicBezTo>
                          <a:pt x="1285881" y="236021"/>
                          <a:pt x="1299944" y="254317"/>
                          <a:pt x="1318847" y="263769"/>
                        </a:cubicBezTo>
                        <a:cubicBezTo>
                          <a:pt x="1335426" y="272058"/>
                          <a:pt x="1354016" y="275492"/>
                          <a:pt x="1371600" y="281354"/>
                        </a:cubicBezTo>
                        <a:cubicBezTo>
                          <a:pt x="1412631" y="275492"/>
                          <a:pt x="1457621" y="282305"/>
                          <a:pt x="1494693" y="263769"/>
                        </a:cubicBezTo>
                        <a:cubicBezTo>
                          <a:pt x="1511272" y="255480"/>
                          <a:pt x="1508642" y="229192"/>
                          <a:pt x="1512277" y="211016"/>
                        </a:cubicBezTo>
                        <a:cubicBezTo>
                          <a:pt x="1520405" y="170373"/>
                          <a:pt x="1521733" y="128566"/>
                          <a:pt x="1529862" y="87923"/>
                        </a:cubicBezTo>
                        <a:cubicBezTo>
                          <a:pt x="1533497" y="69747"/>
                          <a:pt x="1534340" y="48276"/>
                          <a:pt x="1547447" y="35169"/>
                        </a:cubicBezTo>
                        <a:cubicBezTo>
                          <a:pt x="1555855" y="26761"/>
                          <a:pt x="1669933" y="151"/>
                          <a:pt x="1670539" y="0"/>
                        </a:cubicBezTo>
                        <a:cubicBezTo>
                          <a:pt x="1729154" y="5862"/>
                          <a:pt x="1790082" y="261"/>
                          <a:pt x="1846385" y="17585"/>
                        </a:cubicBezTo>
                        <a:cubicBezTo>
                          <a:pt x="1870154" y="24899"/>
                          <a:pt x="1887062" y="48600"/>
                          <a:pt x="1899139" y="70339"/>
                        </a:cubicBezTo>
                        <a:cubicBezTo>
                          <a:pt x="1923718" y="114582"/>
                          <a:pt x="1937203" y="194769"/>
                          <a:pt x="1951893" y="246185"/>
                        </a:cubicBezTo>
                        <a:cubicBezTo>
                          <a:pt x="1956985" y="264008"/>
                          <a:pt x="1959940" y="283045"/>
                          <a:pt x="1969477" y="298939"/>
                        </a:cubicBezTo>
                        <a:cubicBezTo>
                          <a:pt x="1978007" y="313155"/>
                          <a:pt x="1992924" y="322385"/>
                          <a:pt x="2004647" y="334108"/>
                        </a:cubicBezTo>
                        <a:cubicBezTo>
                          <a:pt x="2006498" y="343363"/>
                          <a:pt x="2031536" y="475809"/>
                          <a:pt x="2039816" y="492369"/>
                        </a:cubicBezTo>
                        <a:cubicBezTo>
                          <a:pt x="2058719" y="530175"/>
                          <a:pt x="2096787" y="557778"/>
                          <a:pt x="2110154" y="597877"/>
                        </a:cubicBezTo>
                        <a:cubicBezTo>
                          <a:pt x="2158780" y="743753"/>
                          <a:pt x="2077153" y="514298"/>
                          <a:pt x="2198077" y="756139"/>
                        </a:cubicBezTo>
                        <a:cubicBezTo>
                          <a:pt x="2209800" y="779585"/>
                          <a:pt x="2220241" y="803717"/>
                          <a:pt x="2233247" y="826477"/>
                        </a:cubicBezTo>
                        <a:cubicBezTo>
                          <a:pt x="2249862" y="855552"/>
                          <a:pt x="2304010" y="928977"/>
                          <a:pt x="2321170" y="949569"/>
                        </a:cubicBezTo>
                        <a:cubicBezTo>
                          <a:pt x="2331784" y="962305"/>
                          <a:pt x="2342123" y="976209"/>
                          <a:pt x="2356339" y="984739"/>
                        </a:cubicBezTo>
                        <a:cubicBezTo>
                          <a:pt x="2372233" y="994276"/>
                          <a:pt x="2391508" y="996462"/>
                          <a:pt x="2409093" y="1002323"/>
                        </a:cubicBezTo>
                        <a:cubicBezTo>
                          <a:pt x="2426678" y="1019908"/>
                          <a:pt x="2439604" y="1043955"/>
                          <a:pt x="2461847" y="1055077"/>
                        </a:cubicBezTo>
                        <a:cubicBezTo>
                          <a:pt x="2488580" y="1068443"/>
                          <a:pt x="2520774" y="1065413"/>
                          <a:pt x="2549770" y="1072662"/>
                        </a:cubicBezTo>
                        <a:cubicBezTo>
                          <a:pt x="2567752" y="1077158"/>
                          <a:pt x="2584939" y="1084385"/>
                          <a:pt x="2602524" y="1090246"/>
                        </a:cubicBezTo>
                        <a:cubicBezTo>
                          <a:pt x="2702170" y="1084385"/>
                          <a:pt x="2802748" y="1087469"/>
                          <a:pt x="2901462" y="1072662"/>
                        </a:cubicBezTo>
                        <a:cubicBezTo>
                          <a:pt x="2922362" y="1069527"/>
                          <a:pt x="2935313" y="1046944"/>
                          <a:pt x="2954216" y="1037492"/>
                        </a:cubicBezTo>
                        <a:cubicBezTo>
                          <a:pt x="2970795" y="1029203"/>
                          <a:pt x="2989385" y="1025769"/>
                          <a:pt x="3006970" y="1019908"/>
                        </a:cubicBezTo>
                        <a:cubicBezTo>
                          <a:pt x="3024555" y="1008185"/>
                          <a:pt x="3040821" y="994191"/>
                          <a:pt x="3059724" y="984739"/>
                        </a:cubicBezTo>
                        <a:cubicBezTo>
                          <a:pt x="3076303" y="976450"/>
                          <a:pt x="3096583" y="976691"/>
                          <a:pt x="3112477" y="967154"/>
                        </a:cubicBezTo>
                        <a:cubicBezTo>
                          <a:pt x="3126693" y="958624"/>
                          <a:pt x="3133431" y="940515"/>
                          <a:pt x="3147647" y="931985"/>
                        </a:cubicBezTo>
                        <a:cubicBezTo>
                          <a:pt x="3163541" y="922448"/>
                          <a:pt x="3183363" y="921702"/>
                          <a:pt x="3200400" y="914400"/>
                        </a:cubicBezTo>
                        <a:cubicBezTo>
                          <a:pt x="3224494" y="904074"/>
                          <a:pt x="3247979" y="892237"/>
                          <a:pt x="3270739" y="879231"/>
                        </a:cubicBezTo>
                        <a:cubicBezTo>
                          <a:pt x="3289089" y="868746"/>
                          <a:pt x="3304180" y="852645"/>
                          <a:pt x="3323493" y="844062"/>
                        </a:cubicBezTo>
                        <a:cubicBezTo>
                          <a:pt x="3323522" y="844049"/>
                          <a:pt x="3455362" y="800105"/>
                          <a:pt x="3481754" y="791308"/>
                        </a:cubicBezTo>
                        <a:lnTo>
                          <a:pt x="3534508" y="773723"/>
                        </a:lnTo>
                        <a:cubicBezTo>
                          <a:pt x="3677294" y="791572"/>
                          <a:pt x="3715943" y="793761"/>
                          <a:pt x="3868616" y="826477"/>
                        </a:cubicBezTo>
                        <a:cubicBezTo>
                          <a:pt x="3886740" y="830361"/>
                          <a:pt x="3903388" y="839566"/>
                          <a:pt x="3921370" y="844062"/>
                        </a:cubicBezTo>
                        <a:cubicBezTo>
                          <a:pt x="3950366" y="851311"/>
                          <a:pt x="3980117" y="855162"/>
                          <a:pt x="4009293" y="861646"/>
                        </a:cubicBezTo>
                        <a:cubicBezTo>
                          <a:pt x="4032885" y="866889"/>
                          <a:pt x="4055933" y="874491"/>
                          <a:pt x="4079631" y="879231"/>
                        </a:cubicBezTo>
                        <a:cubicBezTo>
                          <a:pt x="4234376" y="910181"/>
                          <a:pt x="4135222" y="880178"/>
                          <a:pt x="4237893" y="914400"/>
                        </a:cubicBezTo>
                        <a:cubicBezTo>
                          <a:pt x="4253338" y="924696"/>
                          <a:pt x="4315793" y="961351"/>
                          <a:pt x="4325816" y="984739"/>
                        </a:cubicBezTo>
                        <a:cubicBezTo>
                          <a:pt x="4337589" y="1012211"/>
                          <a:pt x="4336151" y="1043666"/>
                          <a:pt x="4343400" y="1072662"/>
                        </a:cubicBezTo>
                        <a:cubicBezTo>
                          <a:pt x="4347896" y="1090644"/>
                          <a:pt x="4355893" y="1107593"/>
                          <a:pt x="4360985" y="1125416"/>
                        </a:cubicBezTo>
                        <a:cubicBezTo>
                          <a:pt x="4380316" y="1193073"/>
                          <a:pt x="4372764" y="1204629"/>
                          <a:pt x="4413739" y="1266092"/>
                        </a:cubicBezTo>
                        <a:cubicBezTo>
                          <a:pt x="4422935" y="1279887"/>
                          <a:pt x="4437185" y="1289539"/>
                          <a:pt x="4448908" y="1301262"/>
                        </a:cubicBezTo>
                        <a:cubicBezTo>
                          <a:pt x="4462828" y="1356940"/>
                          <a:pt x="4459382" y="1394421"/>
                          <a:pt x="4519247" y="1424354"/>
                        </a:cubicBezTo>
                        <a:cubicBezTo>
                          <a:pt x="4545980" y="1437720"/>
                          <a:pt x="4577994" y="1435455"/>
                          <a:pt x="4607170" y="1441939"/>
                        </a:cubicBezTo>
                        <a:cubicBezTo>
                          <a:pt x="4630762" y="1447182"/>
                          <a:pt x="4654270" y="1452884"/>
                          <a:pt x="4677508" y="1459523"/>
                        </a:cubicBezTo>
                        <a:cubicBezTo>
                          <a:pt x="4695331" y="1464615"/>
                          <a:pt x="4711889" y="1474658"/>
                          <a:pt x="4730262" y="1477108"/>
                        </a:cubicBezTo>
                        <a:cubicBezTo>
                          <a:pt x="4800225" y="1486436"/>
                          <a:pt x="4870939" y="1488831"/>
                          <a:pt x="4941277" y="1494692"/>
                        </a:cubicBezTo>
                        <a:cubicBezTo>
                          <a:pt x="5069793" y="1580371"/>
                          <a:pt x="4908210" y="1475798"/>
                          <a:pt x="5064370" y="1565031"/>
                        </a:cubicBezTo>
                        <a:cubicBezTo>
                          <a:pt x="5082720" y="1575516"/>
                          <a:pt x="5098221" y="1590748"/>
                          <a:pt x="5117124" y="1600200"/>
                        </a:cubicBezTo>
                        <a:cubicBezTo>
                          <a:pt x="5159708" y="1621492"/>
                          <a:pt x="5164807" y="1617785"/>
                          <a:pt x="5205047" y="1617785"/>
                        </a:cubicBezTo>
                      </a:path>
                    </a:pathLst>
                  </a:custGeom>
                  <a:ln w="76200">
                    <a:solidFill>
                      <a:srgbClr val="0070C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grpSp>
            <p:sp>
              <p:nvSpPr>
                <p:cNvPr id="30756" name="TextBox 12287"/>
                <p:cNvSpPr txBox="1">
                  <a:spLocks noChangeArrowheads="1"/>
                </p:cNvSpPr>
                <p:nvPr/>
              </p:nvSpPr>
              <p:spPr bwMode="auto">
                <a:xfrm>
                  <a:off x="-483606" y="1292028"/>
                  <a:ext cx="936104" cy="1427002"/>
                </a:xfrm>
                <a:prstGeom prst="rect">
                  <a:avLst/>
                </a:prstGeom>
                <a:noFill/>
                <a:ln w="9525">
                  <a:noFill/>
                  <a:miter lim="800000"/>
                </a:ln>
              </p:spPr>
              <p:txBody>
                <a:bodyPr>
                  <a:spAutoFit/>
                </a:bodyPr>
                <a:lstStyle/>
                <a:p>
                  <a:r>
                    <a:rPr lang="zh-CN" altLang="en-US" sz="4400" b="1">
                      <a:solidFill>
                        <a:srgbClr val="002060"/>
                      </a:solidFill>
                    </a:rPr>
                    <a:t>长</a:t>
                  </a:r>
                  <a:endParaRPr lang="zh-CN" altLang="en-US" sz="4400" b="1">
                    <a:solidFill>
                      <a:srgbClr val="002060"/>
                    </a:solidFill>
                  </a:endParaRPr>
                </a:p>
              </p:txBody>
            </p:sp>
            <p:sp>
              <p:nvSpPr>
                <p:cNvPr id="38" name="TextBox 37"/>
                <p:cNvSpPr txBox="1"/>
                <p:nvPr/>
              </p:nvSpPr>
              <p:spPr>
                <a:xfrm>
                  <a:off x="3734459" y="1400908"/>
                  <a:ext cx="936104" cy="1427002"/>
                </a:xfrm>
                <a:prstGeom prst="rect">
                  <a:avLst/>
                </a:prstGeom>
                <a:noFill/>
              </p:spPr>
              <p:txBody>
                <a:bodyPr>
                  <a:spAutoFit/>
                </a:bodyPr>
                <a:lstStyle/>
                <a:p>
                  <a:pPr>
                    <a:defRPr/>
                  </a:pPr>
                  <a:r>
                    <a:rPr lang="zh-CN" altLang="en-US" sz="4400" b="1" dirty="0">
                      <a:ln>
                        <a:solidFill>
                          <a:sysClr val="windowText" lastClr="000000"/>
                        </a:solidFill>
                      </a:ln>
                      <a:solidFill>
                        <a:srgbClr val="002060"/>
                      </a:solidFill>
                      <a:latin typeface="Arial" panose="020B0604020202020204" pitchFamily="34" charset="0"/>
                      <a:ea typeface="宋体" panose="02010600030101010101" pitchFamily="2" charset="-122"/>
                    </a:rPr>
                    <a:t>江</a:t>
                  </a:r>
                  <a:endParaRPr lang="zh-CN" altLang="en-US" sz="4400" b="1" dirty="0">
                    <a:ln>
                      <a:solidFill>
                        <a:sysClr val="windowText" lastClr="000000"/>
                      </a:solidFill>
                    </a:ln>
                    <a:solidFill>
                      <a:srgbClr val="002060"/>
                    </a:solidFill>
                    <a:latin typeface="Arial" panose="020B0604020202020204" pitchFamily="34" charset="0"/>
                    <a:ea typeface="宋体" panose="02010600030101010101" pitchFamily="2" charset="-122"/>
                  </a:endParaRPr>
                </a:p>
              </p:txBody>
            </p:sp>
          </p:grpSp>
        </p:grpSp>
        <p:grpSp>
          <p:nvGrpSpPr>
            <p:cNvPr id="30731" name="组合 12295"/>
            <p:cNvGrpSpPr/>
            <p:nvPr/>
          </p:nvGrpSpPr>
          <p:grpSpPr bwMode="auto">
            <a:xfrm>
              <a:off x="3444205" y="1246572"/>
              <a:ext cx="3911930" cy="4507849"/>
              <a:chOff x="2076159" y="246185"/>
              <a:chExt cx="5713826" cy="7033846"/>
            </a:xfrm>
          </p:grpSpPr>
          <p:grpSp>
            <p:nvGrpSpPr>
              <p:cNvPr id="30732" name="组合 29"/>
              <p:cNvGrpSpPr/>
              <p:nvPr/>
            </p:nvGrpSpPr>
            <p:grpSpPr bwMode="auto">
              <a:xfrm>
                <a:off x="2306508" y="246185"/>
                <a:ext cx="5483477" cy="7033846"/>
                <a:chOff x="2306508" y="246185"/>
                <a:chExt cx="5483477" cy="7033846"/>
              </a:xfrm>
            </p:grpSpPr>
            <p:sp>
              <p:nvSpPr>
                <p:cNvPr id="22" name="任意多边形 21"/>
                <p:cNvSpPr/>
                <p:nvPr/>
              </p:nvSpPr>
              <p:spPr>
                <a:xfrm>
                  <a:off x="4255065" y="3252919"/>
                  <a:ext cx="122897" cy="106497"/>
                </a:xfrm>
                <a:custGeom>
                  <a:avLst/>
                  <a:gdLst>
                    <a:gd name="connsiteX0" fmla="*/ 0 w 123092"/>
                    <a:gd name="connsiteY0" fmla="*/ 0 h 105508"/>
                    <a:gd name="connsiteX1" fmla="*/ 105508 w 123092"/>
                    <a:gd name="connsiteY1" fmla="*/ 52754 h 105508"/>
                    <a:gd name="connsiteX2" fmla="*/ 123092 w 123092"/>
                    <a:gd name="connsiteY2" fmla="*/ 105508 h 105508"/>
                  </a:gdLst>
                  <a:ahLst/>
                  <a:cxnLst>
                    <a:cxn ang="0">
                      <a:pos x="connsiteX0" y="connsiteY0"/>
                    </a:cxn>
                    <a:cxn ang="0">
                      <a:pos x="connsiteX1" y="connsiteY1"/>
                    </a:cxn>
                    <a:cxn ang="0">
                      <a:pos x="connsiteX2" y="connsiteY2"/>
                    </a:cxn>
                  </a:cxnLst>
                  <a:rect l="l" t="t" r="r" b="b"/>
                  <a:pathLst>
                    <a:path w="123092" h="105508">
                      <a:moveTo>
                        <a:pt x="0" y="0"/>
                      </a:moveTo>
                      <a:cubicBezTo>
                        <a:pt x="35169" y="17585"/>
                        <a:pt x="75654" y="27164"/>
                        <a:pt x="105508" y="52754"/>
                      </a:cubicBezTo>
                      <a:cubicBezTo>
                        <a:pt x="119581" y="64817"/>
                        <a:pt x="123092" y="105508"/>
                        <a:pt x="123092" y="105508"/>
                      </a:cubicBezTo>
                    </a:path>
                  </a:pathLst>
                </a:custGeom>
                <a:ln w="38100">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grpSp>
              <p:nvGrpSpPr>
                <p:cNvPr id="30738" name="组合 28"/>
                <p:cNvGrpSpPr/>
                <p:nvPr/>
              </p:nvGrpSpPr>
              <p:grpSpPr bwMode="auto">
                <a:xfrm>
                  <a:off x="2306508" y="246185"/>
                  <a:ext cx="5483477" cy="7033846"/>
                  <a:chOff x="2306508" y="246185"/>
                  <a:chExt cx="5483477" cy="7033846"/>
                </a:xfrm>
              </p:grpSpPr>
              <p:grpSp>
                <p:nvGrpSpPr>
                  <p:cNvPr id="30739" name="组合 20"/>
                  <p:cNvGrpSpPr/>
                  <p:nvPr/>
                </p:nvGrpSpPr>
                <p:grpSpPr bwMode="auto">
                  <a:xfrm>
                    <a:off x="2356338" y="246185"/>
                    <a:ext cx="3411416" cy="7033846"/>
                    <a:chOff x="2356338" y="246185"/>
                    <a:chExt cx="3411416" cy="7033846"/>
                  </a:xfrm>
                </p:grpSpPr>
                <p:sp>
                  <p:nvSpPr>
                    <p:cNvPr id="4" name="任意多边形 3"/>
                    <p:cNvSpPr/>
                    <p:nvPr/>
                  </p:nvSpPr>
                  <p:spPr>
                    <a:xfrm>
                      <a:off x="2532200" y="1563822"/>
                      <a:ext cx="1776198" cy="1689097"/>
                    </a:xfrm>
                    <a:custGeom>
                      <a:avLst/>
                      <a:gdLst>
                        <a:gd name="connsiteX0" fmla="*/ 0 w 1776046"/>
                        <a:gd name="connsiteY0" fmla="*/ 0 h 1688123"/>
                        <a:gd name="connsiteX1" fmla="*/ 52753 w 1776046"/>
                        <a:gd name="connsiteY1" fmla="*/ 87923 h 1688123"/>
                        <a:gd name="connsiteX2" fmla="*/ 105507 w 1776046"/>
                        <a:gd name="connsiteY2" fmla="*/ 298938 h 1688123"/>
                        <a:gd name="connsiteX3" fmla="*/ 123092 w 1776046"/>
                        <a:gd name="connsiteY3" fmla="*/ 404446 h 1688123"/>
                        <a:gd name="connsiteX4" fmla="*/ 140677 w 1776046"/>
                        <a:gd name="connsiteY4" fmla="*/ 457200 h 1688123"/>
                        <a:gd name="connsiteX5" fmla="*/ 105507 w 1776046"/>
                        <a:gd name="connsiteY5" fmla="*/ 562707 h 1688123"/>
                        <a:gd name="connsiteX6" fmla="*/ 123092 w 1776046"/>
                        <a:gd name="connsiteY6" fmla="*/ 756138 h 1688123"/>
                        <a:gd name="connsiteX7" fmla="*/ 246184 w 1776046"/>
                        <a:gd name="connsiteY7" fmla="*/ 773723 h 1688123"/>
                        <a:gd name="connsiteX8" fmla="*/ 298938 w 1776046"/>
                        <a:gd name="connsiteY8" fmla="*/ 808892 h 1688123"/>
                        <a:gd name="connsiteX9" fmla="*/ 351692 w 1776046"/>
                        <a:gd name="connsiteY9" fmla="*/ 826477 h 1688123"/>
                        <a:gd name="connsiteX10" fmla="*/ 404446 w 1776046"/>
                        <a:gd name="connsiteY10" fmla="*/ 879231 h 1688123"/>
                        <a:gd name="connsiteX11" fmla="*/ 439615 w 1776046"/>
                        <a:gd name="connsiteY11" fmla="*/ 931984 h 1688123"/>
                        <a:gd name="connsiteX12" fmla="*/ 492369 w 1776046"/>
                        <a:gd name="connsiteY12" fmla="*/ 949569 h 1688123"/>
                        <a:gd name="connsiteX13" fmla="*/ 545123 w 1776046"/>
                        <a:gd name="connsiteY13" fmla="*/ 984738 h 1688123"/>
                        <a:gd name="connsiteX14" fmla="*/ 668215 w 1776046"/>
                        <a:gd name="connsiteY14" fmla="*/ 1037492 h 1688123"/>
                        <a:gd name="connsiteX15" fmla="*/ 756138 w 1776046"/>
                        <a:gd name="connsiteY15" fmla="*/ 1143000 h 1688123"/>
                        <a:gd name="connsiteX16" fmla="*/ 931984 w 1776046"/>
                        <a:gd name="connsiteY16" fmla="*/ 1248507 h 1688123"/>
                        <a:gd name="connsiteX17" fmla="*/ 1037492 w 1776046"/>
                        <a:gd name="connsiteY17" fmla="*/ 1283677 h 1688123"/>
                        <a:gd name="connsiteX18" fmla="*/ 1143000 w 1776046"/>
                        <a:gd name="connsiteY18" fmla="*/ 1354015 h 1688123"/>
                        <a:gd name="connsiteX19" fmla="*/ 1266092 w 1776046"/>
                        <a:gd name="connsiteY19" fmla="*/ 1389184 h 1688123"/>
                        <a:gd name="connsiteX20" fmla="*/ 1336430 w 1776046"/>
                        <a:gd name="connsiteY20" fmla="*/ 1406769 h 1688123"/>
                        <a:gd name="connsiteX21" fmla="*/ 1389184 w 1776046"/>
                        <a:gd name="connsiteY21" fmla="*/ 1441938 h 1688123"/>
                        <a:gd name="connsiteX22" fmla="*/ 1424353 w 1776046"/>
                        <a:gd name="connsiteY22" fmla="*/ 1494692 h 1688123"/>
                        <a:gd name="connsiteX23" fmla="*/ 1477107 w 1776046"/>
                        <a:gd name="connsiteY23" fmla="*/ 1512277 h 1688123"/>
                        <a:gd name="connsiteX24" fmla="*/ 1512277 w 1776046"/>
                        <a:gd name="connsiteY24" fmla="*/ 1547446 h 1688123"/>
                        <a:gd name="connsiteX25" fmla="*/ 1565030 w 1776046"/>
                        <a:gd name="connsiteY25" fmla="*/ 1565031 h 1688123"/>
                        <a:gd name="connsiteX26" fmla="*/ 1670538 w 1776046"/>
                        <a:gd name="connsiteY26" fmla="*/ 1635369 h 1688123"/>
                        <a:gd name="connsiteX27" fmla="*/ 1723292 w 1776046"/>
                        <a:gd name="connsiteY27" fmla="*/ 1652954 h 1688123"/>
                        <a:gd name="connsiteX28" fmla="*/ 1776046 w 1776046"/>
                        <a:gd name="connsiteY28" fmla="*/ 1688123 h 1688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6046" h="1688123">
                          <a:moveTo>
                            <a:pt x="0" y="0"/>
                          </a:moveTo>
                          <a:cubicBezTo>
                            <a:pt x="17584" y="29308"/>
                            <a:pt x="43364" y="55060"/>
                            <a:pt x="52753" y="87923"/>
                          </a:cubicBezTo>
                          <a:cubicBezTo>
                            <a:pt x="127447" y="349352"/>
                            <a:pt x="19086" y="169305"/>
                            <a:pt x="105507" y="298938"/>
                          </a:cubicBezTo>
                          <a:cubicBezTo>
                            <a:pt x="111369" y="334107"/>
                            <a:pt x="115357" y="369641"/>
                            <a:pt x="123092" y="404446"/>
                          </a:cubicBezTo>
                          <a:cubicBezTo>
                            <a:pt x="127113" y="422540"/>
                            <a:pt x="142724" y="438777"/>
                            <a:pt x="140677" y="457200"/>
                          </a:cubicBezTo>
                          <a:cubicBezTo>
                            <a:pt x="136583" y="494045"/>
                            <a:pt x="105507" y="562707"/>
                            <a:pt x="105507" y="562707"/>
                          </a:cubicBezTo>
                          <a:cubicBezTo>
                            <a:pt x="111369" y="627184"/>
                            <a:pt x="87179" y="702269"/>
                            <a:pt x="123092" y="756138"/>
                          </a:cubicBezTo>
                          <a:cubicBezTo>
                            <a:pt x="146083" y="790624"/>
                            <a:pt x="206485" y="761813"/>
                            <a:pt x="246184" y="773723"/>
                          </a:cubicBezTo>
                          <a:cubicBezTo>
                            <a:pt x="266427" y="779796"/>
                            <a:pt x="280035" y="799441"/>
                            <a:pt x="298938" y="808892"/>
                          </a:cubicBezTo>
                          <a:cubicBezTo>
                            <a:pt x="315517" y="817182"/>
                            <a:pt x="334107" y="820615"/>
                            <a:pt x="351692" y="826477"/>
                          </a:cubicBezTo>
                          <a:cubicBezTo>
                            <a:pt x="369277" y="844062"/>
                            <a:pt x="388526" y="860127"/>
                            <a:pt x="404446" y="879231"/>
                          </a:cubicBezTo>
                          <a:cubicBezTo>
                            <a:pt x="417976" y="895466"/>
                            <a:pt x="423112" y="918782"/>
                            <a:pt x="439615" y="931984"/>
                          </a:cubicBezTo>
                          <a:cubicBezTo>
                            <a:pt x="454089" y="943563"/>
                            <a:pt x="475790" y="941279"/>
                            <a:pt x="492369" y="949569"/>
                          </a:cubicBezTo>
                          <a:cubicBezTo>
                            <a:pt x="511272" y="959020"/>
                            <a:pt x="526220" y="975287"/>
                            <a:pt x="545123" y="984738"/>
                          </a:cubicBezTo>
                          <a:cubicBezTo>
                            <a:pt x="621655" y="1023004"/>
                            <a:pt x="582840" y="976509"/>
                            <a:pt x="668215" y="1037492"/>
                          </a:cubicBezTo>
                          <a:cubicBezTo>
                            <a:pt x="839630" y="1159931"/>
                            <a:pt x="619033" y="1023033"/>
                            <a:pt x="756138" y="1143000"/>
                          </a:cubicBezTo>
                          <a:cubicBezTo>
                            <a:pt x="790903" y="1173420"/>
                            <a:pt x="881239" y="1228209"/>
                            <a:pt x="931984" y="1248507"/>
                          </a:cubicBezTo>
                          <a:cubicBezTo>
                            <a:pt x="966404" y="1262275"/>
                            <a:pt x="1006646" y="1263113"/>
                            <a:pt x="1037492" y="1283677"/>
                          </a:cubicBezTo>
                          <a:cubicBezTo>
                            <a:pt x="1072661" y="1307123"/>
                            <a:pt x="1101994" y="1343763"/>
                            <a:pt x="1143000" y="1354015"/>
                          </a:cubicBezTo>
                          <a:cubicBezTo>
                            <a:pt x="1362887" y="1408988"/>
                            <a:pt x="1089503" y="1338730"/>
                            <a:pt x="1266092" y="1389184"/>
                          </a:cubicBezTo>
                          <a:cubicBezTo>
                            <a:pt x="1289330" y="1395823"/>
                            <a:pt x="1312984" y="1400907"/>
                            <a:pt x="1336430" y="1406769"/>
                          </a:cubicBezTo>
                          <a:cubicBezTo>
                            <a:pt x="1354015" y="1418492"/>
                            <a:pt x="1374240" y="1426994"/>
                            <a:pt x="1389184" y="1441938"/>
                          </a:cubicBezTo>
                          <a:cubicBezTo>
                            <a:pt x="1404128" y="1456882"/>
                            <a:pt x="1407850" y="1481490"/>
                            <a:pt x="1424353" y="1494692"/>
                          </a:cubicBezTo>
                          <a:cubicBezTo>
                            <a:pt x="1438827" y="1506271"/>
                            <a:pt x="1459522" y="1506415"/>
                            <a:pt x="1477107" y="1512277"/>
                          </a:cubicBezTo>
                          <a:cubicBezTo>
                            <a:pt x="1488830" y="1524000"/>
                            <a:pt x="1498061" y="1538916"/>
                            <a:pt x="1512277" y="1547446"/>
                          </a:cubicBezTo>
                          <a:cubicBezTo>
                            <a:pt x="1528171" y="1556983"/>
                            <a:pt x="1550556" y="1553452"/>
                            <a:pt x="1565030" y="1565031"/>
                          </a:cubicBezTo>
                          <a:cubicBezTo>
                            <a:pt x="1685237" y="1661196"/>
                            <a:pt x="1497784" y="1586010"/>
                            <a:pt x="1670538" y="1635369"/>
                          </a:cubicBezTo>
                          <a:cubicBezTo>
                            <a:pt x="1688361" y="1640461"/>
                            <a:pt x="1706713" y="1644664"/>
                            <a:pt x="1723292" y="1652954"/>
                          </a:cubicBezTo>
                          <a:cubicBezTo>
                            <a:pt x="1742195" y="1662405"/>
                            <a:pt x="1776046" y="1688123"/>
                            <a:pt x="1776046" y="1688123"/>
                          </a:cubicBezTo>
                        </a:path>
                      </a:pathLst>
                    </a:custGeom>
                    <a:ln w="57150">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5" name="任意多边形 4"/>
                    <p:cNvSpPr/>
                    <p:nvPr/>
                  </p:nvSpPr>
                  <p:spPr>
                    <a:xfrm>
                      <a:off x="4359411" y="3359416"/>
                      <a:ext cx="1143166" cy="1037731"/>
                    </a:xfrm>
                    <a:custGeom>
                      <a:avLst/>
                      <a:gdLst>
                        <a:gd name="connsiteX0" fmla="*/ 0 w 1143125"/>
                        <a:gd name="connsiteY0" fmla="*/ 0 h 1037492"/>
                        <a:gd name="connsiteX1" fmla="*/ 140677 w 1143125"/>
                        <a:gd name="connsiteY1" fmla="*/ 87923 h 1037492"/>
                        <a:gd name="connsiteX2" fmla="*/ 228600 w 1143125"/>
                        <a:gd name="connsiteY2" fmla="*/ 158261 h 1037492"/>
                        <a:gd name="connsiteX3" fmla="*/ 281353 w 1143125"/>
                        <a:gd name="connsiteY3" fmla="*/ 193430 h 1037492"/>
                        <a:gd name="connsiteX4" fmla="*/ 298938 w 1143125"/>
                        <a:gd name="connsiteY4" fmla="*/ 246184 h 1037492"/>
                        <a:gd name="connsiteX5" fmla="*/ 351692 w 1143125"/>
                        <a:gd name="connsiteY5" fmla="*/ 298938 h 1037492"/>
                        <a:gd name="connsiteX6" fmla="*/ 386861 w 1143125"/>
                        <a:gd name="connsiteY6" fmla="*/ 351692 h 1037492"/>
                        <a:gd name="connsiteX7" fmla="*/ 404446 w 1143125"/>
                        <a:gd name="connsiteY7" fmla="*/ 422030 h 1037492"/>
                        <a:gd name="connsiteX8" fmla="*/ 492369 w 1143125"/>
                        <a:gd name="connsiteY8" fmla="*/ 492369 h 1037492"/>
                        <a:gd name="connsiteX9" fmla="*/ 545123 w 1143125"/>
                        <a:gd name="connsiteY9" fmla="*/ 545123 h 1037492"/>
                        <a:gd name="connsiteX10" fmla="*/ 615461 w 1143125"/>
                        <a:gd name="connsiteY10" fmla="*/ 633046 h 1037492"/>
                        <a:gd name="connsiteX11" fmla="*/ 668215 w 1143125"/>
                        <a:gd name="connsiteY11" fmla="*/ 650630 h 1037492"/>
                        <a:gd name="connsiteX12" fmla="*/ 703384 w 1143125"/>
                        <a:gd name="connsiteY12" fmla="*/ 703384 h 1037492"/>
                        <a:gd name="connsiteX13" fmla="*/ 756138 w 1143125"/>
                        <a:gd name="connsiteY13" fmla="*/ 720969 h 1037492"/>
                        <a:gd name="connsiteX14" fmla="*/ 808892 w 1143125"/>
                        <a:gd name="connsiteY14" fmla="*/ 756138 h 1037492"/>
                        <a:gd name="connsiteX15" fmla="*/ 879230 w 1143125"/>
                        <a:gd name="connsiteY15" fmla="*/ 861646 h 1037492"/>
                        <a:gd name="connsiteX16" fmla="*/ 896815 w 1143125"/>
                        <a:gd name="connsiteY16" fmla="*/ 914400 h 1037492"/>
                        <a:gd name="connsiteX17" fmla="*/ 949569 w 1143125"/>
                        <a:gd name="connsiteY17" fmla="*/ 949569 h 1037492"/>
                        <a:gd name="connsiteX18" fmla="*/ 1107830 w 1143125"/>
                        <a:gd name="connsiteY18" fmla="*/ 984738 h 1037492"/>
                        <a:gd name="connsiteX19" fmla="*/ 1143000 w 1143125"/>
                        <a:gd name="connsiteY19" fmla="*/ 1037492 h 103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43125" h="1037492">
                          <a:moveTo>
                            <a:pt x="0" y="0"/>
                          </a:moveTo>
                          <a:cubicBezTo>
                            <a:pt x="201796" y="161436"/>
                            <a:pt x="3227" y="19197"/>
                            <a:pt x="140677" y="87923"/>
                          </a:cubicBezTo>
                          <a:cubicBezTo>
                            <a:pt x="212836" y="124003"/>
                            <a:pt x="174084" y="114648"/>
                            <a:pt x="228600" y="158261"/>
                          </a:cubicBezTo>
                          <a:cubicBezTo>
                            <a:pt x="245103" y="171463"/>
                            <a:pt x="263769" y="181707"/>
                            <a:pt x="281353" y="193430"/>
                          </a:cubicBezTo>
                          <a:cubicBezTo>
                            <a:pt x="287215" y="211015"/>
                            <a:pt x="288656" y="230761"/>
                            <a:pt x="298938" y="246184"/>
                          </a:cubicBezTo>
                          <a:cubicBezTo>
                            <a:pt x="312733" y="266876"/>
                            <a:pt x="335772" y="279833"/>
                            <a:pt x="351692" y="298938"/>
                          </a:cubicBezTo>
                          <a:cubicBezTo>
                            <a:pt x="365222" y="315174"/>
                            <a:pt x="375138" y="334107"/>
                            <a:pt x="386861" y="351692"/>
                          </a:cubicBezTo>
                          <a:cubicBezTo>
                            <a:pt x="392723" y="375138"/>
                            <a:pt x="393638" y="400414"/>
                            <a:pt x="404446" y="422030"/>
                          </a:cubicBezTo>
                          <a:cubicBezTo>
                            <a:pt x="419064" y="451267"/>
                            <a:pt x="471067" y="474617"/>
                            <a:pt x="492369" y="492369"/>
                          </a:cubicBezTo>
                          <a:cubicBezTo>
                            <a:pt x="511474" y="508289"/>
                            <a:pt x="529203" y="526019"/>
                            <a:pt x="545123" y="545123"/>
                          </a:cubicBezTo>
                          <a:cubicBezTo>
                            <a:pt x="569081" y="573872"/>
                            <a:pt x="581358" y="612584"/>
                            <a:pt x="615461" y="633046"/>
                          </a:cubicBezTo>
                          <a:cubicBezTo>
                            <a:pt x="631355" y="642583"/>
                            <a:pt x="650630" y="644769"/>
                            <a:pt x="668215" y="650630"/>
                          </a:cubicBezTo>
                          <a:cubicBezTo>
                            <a:pt x="679938" y="668215"/>
                            <a:pt x="686881" y="690182"/>
                            <a:pt x="703384" y="703384"/>
                          </a:cubicBezTo>
                          <a:cubicBezTo>
                            <a:pt x="717858" y="714963"/>
                            <a:pt x="739559" y="712679"/>
                            <a:pt x="756138" y="720969"/>
                          </a:cubicBezTo>
                          <a:cubicBezTo>
                            <a:pt x="775041" y="730420"/>
                            <a:pt x="791307" y="744415"/>
                            <a:pt x="808892" y="756138"/>
                          </a:cubicBezTo>
                          <a:cubicBezTo>
                            <a:pt x="832338" y="791307"/>
                            <a:pt x="865863" y="821547"/>
                            <a:pt x="879230" y="861646"/>
                          </a:cubicBezTo>
                          <a:cubicBezTo>
                            <a:pt x="885092" y="879231"/>
                            <a:pt x="885236" y="899926"/>
                            <a:pt x="896815" y="914400"/>
                          </a:cubicBezTo>
                          <a:cubicBezTo>
                            <a:pt x="910017" y="930903"/>
                            <a:pt x="930666" y="940118"/>
                            <a:pt x="949569" y="949569"/>
                          </a:cubicBezTo>
                          <a:cubicBezTo>
                            <a:pt x="992856" y="971212"/>
                            <a:pt x="1067313" y="977985"/>
                            <a:pt x="1107830" y="984738"/>
                          </a:cubicBezTo>
                          <a:cubicBezTo>
                            <a:pt x="1147145" y="1024052"/>
                            <a:pt x="1143000" y="1003328"/>
                            <a:pt x="1143000" y="1037492"/>
                          </a:cubicBezTo>
                        </a:path>
                      </a:pathLst>
                    </a:custGeom>
                    <a:ln w="57150">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13" name="任意多边形 12"/>
                    <p:cNvSpPr/>
                    <p:nvPr/>
                  </p:nvSpPr>
                  <p:spPr>
                    <a:xfrm>
                      <a:off x="3974491" y="4397146"/>
                      <a:ext cx="1792429" cy="2882858"/>
                    </a:xfrm>
                    <a:custGeom>
                      <a:avLst/>
                      <a:gdLst>
                        <a:gd name="connsiteX0" fmla="*/ 1477108 w 1793631"/>
                        <a:gd name="connsiteY0" fmla="*/ 0 h 2883877"/>
                        <a:gd name="connsiteX1" fmla="*/ 1459523 w 1793631"/>
                        <a:gd name="connsiteY1" fmla="*/ 580292 h 2883877"/>
                        <a:gd name="connsiteX2" fmla="*/ 1424354 w 1793631"/>
                        <a:gd name="connsiteY2" fmla="*/ 633046 h 2883877"/>
                        <a:gd name="connsiteX3" fmla="*/ 1406769 w 1793631"/>
                        <a:gd name="connsiteY3" fmla="*/ 685800 h 2883877"/>
                        <a:gd name="connsiteX4" fmla="*/ 1424354 w 1793631"/>
                        <a:gd name="connsiteY4" fmla="*/ 879231 h 2883877"/>
                        <a:gd name="connsiteX5" fmla="*/ 1477108 w 1793631"/>
                        <a:gd name="connsiteY5" fmla="*/ 896815 h 2883877"/>
                        <a:gd name="connsiteX6" fmla="*/ 1565031 w 1793631"/>
                        <a:gd name="connsiteY6" fmla="*/ 914400 h 2883877"/>
                        <a:gd name="connsiteX7" fmla="*/ 1600200 w 1793631"/>
                        <a:gd name="connsiteY7" fmla="*/ 1055077 h 2883877"/>
                        <a:gd name="connsiteX8" fmla="*/ 1635369 w 1793631"/>
                        <a:gd name="connsiteY8" fmla="*/ 1248508 h 2883877"/>
                        <a:gd name="connsiteX9" fmla="*/ 1688123 w 1793631"/>
                        <a:gd name="connsiteY9" fmla="*/ 1301261 h 2883877"/>
                        <a:gd name="connsiteX10" fmla="*/ 1793631 w 1793631"/>
                        <a:gd name="connsiteY10" fmla="*/ 1406769 h 2883877"/>
                        <a:gd name="connsiteX11" fmla="*/ 1688123 w 1793631"/>
                        <a:gd name="connsiteY11" fmla="*/ 1494692 h 2883877"/>
                        <a:gd name="connsiteX12" fmla="*/ 1600200 w 1793631"/>
                        <a:gd name="connsiteY12" fmla="*/ 1512277 h 2883877"/>
                        <a:gd name="connsiteX13" fmla="*/ 1529862 w 1793631"/>
                        <a:gd name="connsiteY13" fmla="*/ 1547446 h 2883877"/>
                        <a:gd name="connsiteX14" fmla="*/ 1441939 w 1793631"/>
                        <a:gd name="connsiteY14" fmla="*/ 1582615 h 2883877"/>
                        <a:gd name="connsiteX15" fmla="*/ 1406769 w 1793631"/>
                        <a:gd name="connsiteY15" fmla="*/ 1635369 h 2883877"/>
                        <a:gd name="connsiteX16" fmla="*/ 1336431 w 1793631"/>
                        <a:gd name="connsiteY16" fmla="*/ 1652954 h 2883877"/>
                        <a:gd name="connsiteX17" fmla="*/ 1143000 w 1793631"/>
                        <a:gd name="connsiteY17" fmla="*/ 1688123 h 2883877"/>
                        <a:gd name="connsiteX18" fmla="*/ 1090246 w 1793631"/>
                        <a:gd name="connsiteY18" fmla="*/ 1758461 h 2883877"/>
                        <a:gd name="connsiteX19" fmla="*/ 1037492 w 1793631"/>
                        <a:gd name="connsiteY19" fmla="*/ 1776046 h 2883877"/>
                        <a:gd name="connsiteX20" fmla="*/ 984739 w 1793631"/>
                        <a:gd name="connsiteY20" fmla="*/ 1811215 h 2883877"/>
                        <a:gd name="connsiteX21" fmla="*/ 967154 w 1793631"/>
                        <a:gd name="connsiteY21" fmla="*/ 1863969 h 2883877"/>
                        <a:gd name="connsiteX22" fmla="*/ 914400 w 1793631"/>
                        <a:gd name="connsiteY22" fmla="*/ 1881554 h 2883877"/>
                        <a:gd name="connsiteX23" fmla="*/ 896815 w 1793631"/>
                        <a:gd name="connsiteY23" fmla="*/ 1951892 h 2883877"/>
                        <a:gd name="connsiteX24" fmla="*/ 334108 w 1793631"/>
                        <a:gd name="connsiteY24" fmla="*/ 2198077 h 2883877"/>
                        <a:gd name="connsiteX25" fmla="*/ 298939 w 1793631"/>
                        <a:gd name="connsiteY25" fmla="*/ 2250831 h 2883877"/>
                        <a:gd name="connsiteX26" fmla="*/ 263769 w 1793631"/>
                        <a:gd name="connsiteY26" fmla="*/ 2286000 h 2883877"/>
                        <a:gd name="connsiteX27" fmla="*/ 158262 w 1793631"/>
                        <a:gd name="connsiteY27" fmla="*/ 2321169 h 2883877"/>
                        <a:gd name="connsiteX28" fmla="*/ 87923 w 1793631"/>
                        <a:gd name="connsiteY28" fmla="*/ 2514600 h 2883877"/>
                        <a:gd name="connsiteX29" fmla="*/ 70339 w 1793631"/>
                        <a:gd name="connsiteY29" fmla="*/ 2567354 h 2883877"/>
                        <a:gd name="connsiteX30" fmla="*/ 17585 w 1793631"/>
                        <a:gd name="connsiteY30" fmla="*/ 2620108 h 2883877"/>
                        <a:gd name="connsiteX31" fmla="*/ 0 w 1793631"/>
                        <a:gd name="connsiteY31" fmla="*/ 2672861 h 2883877"/>
                        <a:gd name="connsiteX32" fmla="*/ 70339 w 1793631"/>
                        <a:gd name="connsiteY32" fmla="*/ 2743200 h 2883877"/>
                        <a:gd name="connsiteX33" fmla="*/ 140677 w 1793631"/>
                        <a:gd name="connsiteY33" fmla="*/ 2760784 h 2883877"/>
                        <a:gd name="connsiteX34" fmla="*/ 158262 w 1793631"/>
                        <a:gd name="connsiteY34" fmla="*/ 2883877 h 2883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793631" h="2883877">
                          <a:moveTo>
                            <a:pt x="1477108" y="0"/>
                          </a:moveTo>
                          <a:cubicBezTo>
                            <a:pt x="1523639" y="232663"/>
                            <a:pt x="1515105" y="149531"/>
                            <a:pt x="1459523" y="580292"/>
                          </a:cubicBezTo>
                          <a:cubicBezTo>
                            <a:pt x="1456818" y="601252"/>
                            <a:pt x="1433805" y="614143"/>
                            <a:pt x="1424354" y="633046"/>
                          </a:cubicBezTo>
                          <a:cubicBezTo>
                            <a:pt x="1416064" y="649625"/>
                            <a:pt x="1412631" y="668215"/>
                            <a:pt x="1406769" y="685800"/>
                          </a:cubicBezTo>
                          <a:cubicBezTo>
                            <a:pt x="1412631" y="750277"/>
                            <a:pt x="1403880" y="817811"/>
                            <a:pt x="1424354" y="879231"/>
                          </a:cubicBezTo>
                          <a:cubicBezTo>
                            <a:pt x="1430216" y="896816"/>
                            <a:pt x="1459126" y="892319"/>
                            <a:pt x="1477108" y="896815"/>
                          </a:cubicBezTo>
                          <a:cubicBezTo>
                            <a:pt x="1506104" y="904064"/>
                            <a:pt x="1535723" y="908538"/>
                            <a:pt x="1565031" y="914400"/>
                          </a:cubicBezTo>
                          <a:cubicBezTo>
                            <a:pt x="1576754" y="961292"/>
                            <a:pt x="1594205" y="1007115"/>
                            <a:pt x="1600200" y="1055077"/>
                          </a:cubicBezTo>
                          <a:cubicBezTo>
                            <a:pt x="1600945" y="1061034"/>
                            <a:pt x="1610349" y="1210977"/>
                            <a:pt x="1635369" y="1248508"/>
                          </a:cubicBezTo>
                          <a:cubicBezTo>
                            <a:pt x="1649163" y="1269200"/>
                            <a:pt x="1671939" y="1282380"/>
                            <a:pt x="1688123" y="1301261"/>
                          </a:cubicBezTo>
                          <a:cubicBezTo>
                            <a:pt x="1775371" y="1403049"/>
                            <a:pt x="1700762" y="1344857"/>
                            <a:pt x="1793631" y="1406769"/>
                          </a:cubicBezTo>
                          <a:cubicBezTo>
                            <a:pt x="1766263" y="1434137"/>
                            <a:pt x="1727295" y="1480002"/>
                            <a:pt x="1688123" y="1494692"/>
                          </a:cubicBezTo>
                          <a:cubicBezTo>
                            <a:pt x="1660138" y="1505186"/>
                            <a:pt x="1629508" y="1506415"/>
                            <a:pt x="1600200" y="1512277"/>
                          </a:cubicBezTo>
                          <a:cubicBezTo>
                            <a:pt x="1576754" y="1524000"/>
                            <a:pt x="1553816" y="1536800"/>
                            <a:pt x="1529862" y="1547446"/>
                          </a:cubicBezTo>
                          <a:cubicBezTo>
                            <a:pt x="1501017" y="1560266"/>
                            <a:pt x="1467625" y="1564268"/>
                            <a:pt x="1441939" y="1582615"/>
                          </a:cubicBezTo>
                          <a:cubicBezTo>
                            <a:pt x="1424741" y="1594899"/>
                            <a:pt x="1424354" y="1623646"/>
                            <a:pt x="1406769" y="1635369"/>
                          </a:cubicBezTo>
                          <a:cubicBezTo>
                            <a:pt x="1386660" y="1648775"/>
                            <a:pt x="1360209" y="1648631"/>
                            <a:pt x="1336431" y="1652954"/>
                          </a:cubicBezTo>
                          <a:cubicBezTo>
                            <a:pt x="1105400" y="1694960"/>
                            <a:pt x="1302537" y="1648238"/>
                            <a:pt x="1143000" y="1688123"/>
                          </a:cubicBezTo>
                          <a:cubicBezTo>
                            <a:pt x="1125415" y="1711569"/>
                            <a:pt x="1112761" y="1739699"/>
                            <a:pt x="1090246" y="1758461"/>
                          </a:cubicBezTo>
                          <a:cubicBezTo>
                            <a:pt x="1076006" y="1770327"/>
                            <a:pt x="1054071" y="1767756"/>
                            <a:pt x="1037492" y="1776046"/>
                          </a:cubicBezTo>
                          <a:cubicBezTo>
                            <a:pt x="1018589" y="1785497"/>
                            <a:pt x="1002323" y="1799492"/>
                            <a:pt x="984739" y="1811215"/>
                          </a:cubicBezTo>
                          <a:cubicBezTo>
                            <a:pt x="978877" y="1828800"/>
                            <a:pt x="980261" y="1850862"/>
                            <a:pt x="967154" y="1863969"/>
                          </a:cubicBezTo>
                          <a:cubicBezTo>
                            <a:pt x="954047" y="1877076"/>
                            <a:pt x="925979" y="1867080"/>
                            <a:pt x="914400" y="1881554"/>
                          </a:cubicBezTo>
                          <a:cubicBezTo>
                            <a:pt x="899303" y="1900426"/>
                            <a:pt x="902677" y="1928446"/>
                            <a:pt x="896815" y="1951892"/>
                          </a:cubicBezTo>
                          <a:cubicBezTo>
                            <a:pt x="863483" y="2385218"/>
                            <a:pt x="959909" y="2122222"/>
                            <a:pt x="334108" y="2198077"/>
                          </a:cubicBezTo>
                          <a:cubicBezTo>
                            <a:pt x="313127" y="2200620"/>
                            <a:pt x="312141" y="2234328"/>
                            <a:pt x="298939" y="2250831"/>
                          </a:cubicBezTo>
                          <a:cubicBezTo>
                            <a:pt x="288582" y="2263777"/>
                            <a:pt x="278598" y="2278586"/>
                            <a:pt x="263769" y="2286000"/>
                          </a:cubicBezTo>
                          <a:cubicBezTo>
                            <a:pt x="230611" y="2302579"/>
                            <a:pt x="158262" y="2321169"/>
                            <a:pt x="158262" y="2321169"/>
                          </a:cubicBezTo>
                          <a:cubicBezTo>
                            <a:pt x="82523" y="2624117"/>
                            <a:pt x="165400" y="2359642"/>
                            <a:pt x="87923" y="2514600"/>
                          </a:cubicBezTo>
                          <a:cubicBezTo>
                            <a:pt x="79634" y="2531179"/>
                            <a:pt x="80621" y="2551931"/>
                            <a:pt x="70339" y="2567354"/>
                          </a:cubicBezTo>
                          <a:cubicBezTo>
                            <a:pt x="56545" y="2588046"/>
                            <a:pt x="35170" y="2602523"/>
                            <a:pt x="17585" y="2620108"/>
                          </a:cubicBezTo>
                          <a:cubicBezTo>
                            <a:pt x="11723" y="2637692"/>
                            <a:pt x="0" y="2654325"/>
                            <a:pt x="0" y="2672861"/>
                          </a:cubicBezTo>
                          <a:cubicBezTo>
                            <a:pt x="0" y="2733151"/>
                            <a:pt x="23447" y="2729802"/>
                            <a:pt x="70339" y="2743200"/>
                          </a:cubicBezTo>
                          <a:cubicBezTo>
                            <a:pt x="93577" y="2749839"/>
                            <a:pt x="117231" y="2754923"/>
                            <a:pt x="140677" y="2760784"/>
                          </a:cubicBezTo>
                          <a:cubicBezTo>
                            <a:pt x="162527" y="2848183"/>
                            <a:pt x="158262" y="2806955"/>
                            <a:pt x="158262" y="2883877"/>
                          </a:cubicBezTo>
                        </a:path>
                      </a:pathLst>
                    </a:custGeom>
                    <a:ln w="57150">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15" name="任意多边形 14"/>
                    <p:cNvSpPr/>
                    <p:nvPr/>
                  </p:nvSpPr>
                  <p:spPr>
                    <a:xfrm>
                      <a:off x="2355971" y="966941"/>
                      <a:ext cx="88114" cy="403700"/>
                    </a:xfrm>
                    <a:custGeom>
                      <a:avLst/>
                      <a:gdLst>
                        <a:gd name="connsiteX0" fmla="*/ 70339 w 87924"/>
                        <a:gd name="connsiteY0" fmla="*/ 0 h 404446"/>
                        <a:gd name="connsiteX1" fmla="*/ 87924 w 87924"/>
                        <a:gd name="connsiteY1" fmla="*/ 87923 h 404446"/>
                        <a:gd name="connsiteX2" fmla="*/ 35170 w 87924"/>
                        <a:gd name="connsiteY2" fmla="*/ 211015 h 404446"/>
                        <a:gd name="connsiteX3" fmla="*/ 0 w 87924"/>
                        <a:gd name="connsiteY3" fmla="*/ 316523 h 404446"/>
                        <a:gd name="connsiteX4" fmla="*/ 17585 w 87924"/>
                        <a:gd name="connsiteY4" fmla="*/ 404446 h 404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24" h="404446">
                          <a:moveTo>
                            <a:pt x="70339" y="0"/>
                          </a:moveTo>
                          <a:cubicBezTo>
                            <a:pt x="76201" y="29308"/>
                            <a:pt x="87924" y="58035"/>
                            <a:pt x="87924" y="87923"/>
                          </a:cubicBezTo>
                          <a:cubicBezTo>
                            <a:pt x="87924" y="116224"/>
                            <a:pt x="42037" y="193848"/>
                            <a:pt x="35170" y="211015"/>
                          </a:cubicBezTo>
                          <a:cubicBezTo>
                            <a:pt x="21402" y="245435"/>
                            <a:pt x="0" y="316523"/>
                            <a:pt x="0" y="316523"/>
                          </a:cubicBezTo>
                          <a:lnTo>
                            <a:pt x="17585" y="404446"/>
                          </a:lnTo>
                        </a:path>
                      </a:pathLst>
                    </a:custGeom>
                    <a:ln w="57150">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16" name="任意多边形 15"/>
                    <p:cNvSpPr/>
                    <p:nvPr/>
                  </p:nvSpPr>
                  <p:spPr>
                    <a:xfrm>
                      <a:off x="2374522" y="246227"/>
                      <a:ext cx="122895" cy="738051"/>
                    </a:xfrm>
                    <a:custGeom>
                      <a:avLst/>
                      <a:gdLst>
                        <a:gd name="connsiteX0" fmla="*/ 0 w 123092"/>
                        <a:gd name="connsiteY0" fmla="*/ 0 h 738553"/>
                        <a:gd name="connsiteX1" fmla="*/ 17585 w 123092"/>
                        <a:gd name="connsiteY1" fmla="*/ 87923 h 738553"/>
                        <a:gd name="connsiteX2" fmla="*/ 52754 w 123092"/>
                        <a:gd name="connsiteY2" fmla="*/ 140677 h 738553"/>
                        <a:gd name="connsiteX3" fmla="*/ 70339 w 123092"/>
                        <a:gd name="connsiteY3" fmla="*/ 316523 h 738553"/>
                        <a:gd name="connsiteX4" fmla="*/ 87923 w 123092"/>
                        <a:gd name="connsiteY4" fmla="*/ 369277 h 738553"/>
                        <a:gd name="connsiteX5" fmla="*/ 123092 w 123092"/>
                        <a:gd name="connsiteY5" fmla="*/ 492369 h 738553"/>
                        <a:gd name="connsiteX6" fmla="*/ 52754 w 123092"/>
                        <a:gd name="connsiteY6" fmla="*/ 738553 h 738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092" h="738553">
                          <a:moveTo>
                            <a:pt x="0" y="0"/>
                          </a:moveTo>
                          <a:cubicBezTo>
                            <a:pt x="5862" y="29308"/>
                            <a:pt x="7091" y="59938"/>
                            <a:pt x="17585" y="87923"/>
                          </a:cubicBezTo>
                          <a:cubicBezTo>
                            <a:pt x="25006" y="107711"/>
                            <a:pt x="48002" y="120084"/>
                            <a:pt x="52754" y="140677"/>
                          </a:cubicBezTo>
                          <a:cubicBezTo>
                            <a:pt x="66000" y="198076"/>
                            <a:pt x="61382" y="258300"/>
                            <a:pt x="70339" y="316523"/>
                          </a:cubicBezTo>
                          <a:cubicBezTo>
                            <a:pt x="73157" y="334843"/>
                            <a:pt x="82831" y="351454"/>
                            <a:pt x="87923" y="369277"/>
                          </a:cubicBezTo>
                          <a:cubicBezTo>
                            <a:pt x="132083" y="523838"/>
                            <a:pt x="80932" y="365883"/>
                            <a:pt x="123092" y="492369"/>
                          </a:cubicBezTo>
                          <a:cubicBezTo>
                            <a:pt x="85197" y="719737"/>
                            <a:pt x="138346" y="652961"/>
                            <a:pt x="52754" y="738553"/>
                          </a:cubicBezTo>
                        </a:path>
                      </a:pathLst>
                    </a:custGeom>
                    <a:ln w="57150">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grpSp>
              <p:grpSp>
                <p:nvGrpSpPr>
                  <p:cNvPr id="30740" name="组合 24"/>
                  <p:cNvGrpSpPr/>
                  <p:nvPr/>
                </p:nvGrpSpPr>
                <p:grpSpPr bwMode="auto">
                  <a:xfrm>
                    <a:off x="2306508" y="281354"/>
                    <a:ext cx="5483477" cy="5381191"/>
                    <a:chOff x="2306508" y="281354"/>
                    <a:chExt cx="5483477" cy="5381191"/>
                  </a:xfrm>
                </p:grpSpPr>
                <p:sp>
                  <p:nvSpPr>
                    <p:cNvPr id="14" name="任意多边形 13"/>
                    <p:cNvSpPr/>
                    <p:nvPr/>
                  </p:nvSpPr>
                  <p:spPr>
                    <a:xfrm>
                      <a:off x="4009273" y="5204544"/>
                      <a:ext cx="1388960" cy="458185"/>
                    </a:xfrm>
                    <a:custGeom>
                      <a:avLst/>
                      <a:gdLst>
                        <a:gd name="connsiteX0" fmla="*/ 1389185 w 1389185"/>
                        <a:gd name="connsiteY0" fmla="*/ 0 h 457499"/>
                        <a:gd name="connsiteX1" fmla="*/ 1143000 w 1389185"/>
                        <a:gd name="connsiteY1" fmla="*/ 35169 h 457499"/>
                        <a:gd name="connsiteX2" fmla="*/ 1107831 w 1389185"/>
                        <a:gd name="connsiteY2" fmla="*/ 70339 h 457499"/>
                        <a:gd name="connsiteX3" fmla="*/ 1055077 w 1389185"/>
                        <a:gd name="connsiteY3" fmla="*/ 105508 h 457499"/>
                        <a:gd name="connsiteX4" fmla="*/ 949570 w 1389185"/>
                        <a:gd name="connsiteY4" fmla="*/ 175846 h 457499"/>
                        <a:gd name="connsiteX5" fmla="*/ 914400 w 1389185"/>
                        <a:gd name="connsiteY5" fmla="*/ 211016 h 457499"/>
                        <a:gd name="connsiteX6" fmla="*/ 808893 w 1389185"/>
                        <a:gd name="connsiteY6" fmla="*/ 246185 h 457499"/>
                        <a:gd name="connsiteX7" fmla="*/ 756139 w 1389185"/>
                        <a:gd name="connsiteY7" fmla="*/ 263769 h 457499"/>
                        <a:gd name="connsiteX8" fmla="*/ 668216 w 1389185"/>
                        <a:gd name="connsiteY8" fmla="*/ 316523 h 457499"/>
                        <a:gd name="connsiteX9" fmla="*/ 509954 w 1389185"/>
                        <a:gd name="connsiteY9" fmla="*/ 386862 h 457499"/>
                        <a:gd name="connsiteX10" fmla="*/ 457200 w 1389185"/>
                        <a:gd name="connsiteY10" fmla="*/ 404446 h 457499"/>
                        <a:gd name="connsiteX11" fmla="*/ 386862 w 1389185"/>
                        <a:gd name="connsiteY11" fmla="*/ 439616 h 457499"/>
                        <a:gd name="connsiteX12" fmla="*/ 0 w 1389185"/>
                        <a:gd name="connsiteY12" fmla="*/ 457200 h 45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9185" h="457499">
                          <a:moveTo>
                            <a:pt x="1389185" y="0"/>
                          </a:moveTo>
                          <a:cubicBezTo>
                            <a:pt x="1386199" y="271"/>
                            <a:pt x="1197366" y="2550"/>
                            <a:pt x="1143000" y="35169"/>
                          </a:cubicBezTo>
                          <a:cubicBezTo>
                            <a:pt x="1128784" y="43699"/>
                            <a:pt x="1120777" y="59982"/>
                            <a:pt x="1107831" y="70339"/>
                          </a:cubicBezTo>
                          <a:cubicBezTo>
                            <a:pt x="1091328" y="83541"/>
                            <a:pt x="1072662" y="93785"/>
                            <a:pt x="1055077" y="105508"/>
                          </a:cubicBezTo>
                          <a:cubicBezTo>
                            <a:pt x="986642" y="208161"/>
                            <a:pt x="1063122" y="119070"/>
                            <a:pt x="949570" y="175846"/>
                          </a:cubicBezTo>
                          <a:cubicBezTo>
                            <a:pt x="934741" y="183260"/>
                            <a:pt x="929229" y="203601"/>
                            <a:pt x="914400" y="211016"/>
                          </a:cubicBezTo>
                          <a:cubicBezTo>
                            <a:pt x="881242" y="227595"/>
                            <a:pt x="844062" y="234462"/>
                            <a:pt x="808893" y="246185"/>
                          </a:cubicBezTo>
                          <a:lnTo>
                            <a:pt x="756139" y="263769"/>
                          </a:lnTo>
                          <a:cubicBezTo>
                            <a:pt x="687447" y="332463"/>
                            <a:pt x="759524" y="270870"/>
                            <a:pt x="668216" y="316523"/>
                          </a:cubicBezTo>
                          <a:cubicBezTo>
                            <a:pt x="501013" y="400123"/>
                            <a:pt x="782162" y="296126"/>
                            <a:pt x="509954" y="386862"/>
                          </a:cubicBezTo>
                          <a:cubicBezTo>
                            <a:pt x="492369" y="392724"/>
                            <a:pt x="473779" y="396156"/>
                            <a:pt x="457200" y="404446"/>
                          </a:cubicBezTo>
                          <a:cubicBezTo>
                            <a:pt x="433754" y="416169"/>
                            <a:pt x="412677" y="435060"/>
                            <a:pt x="386862" y="439616"/>
                          </a:cubicBezTo>
                          <a:cubicBezTo>
                            <a:pt x="264293" y="461246"/>
                            <a:pt x="125190" y="457200"/>
                            <a:pt x="0" y="457200"/>
                          </a:cubicBezTo>
                        </a:path>
                      </a:pathLst>
                    </a:custGeom>
                    <a:ln w="28575">
                      <a:solidFill>
                        <a:srgbClr val="0070C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grpSp>
                  <p:nvGrpSpPr>
                    <p:cNvPr id="30742" name="组合 19"/>
                    <p:cNvGrpSpPr/>
                    <p:nvPr/>
                  </p:nvGrpSpPr>
                  <p:grpSpPr bwMode="auto">
                    <a:xfrm>
                      <a:off x="2461846" y="281354"/>
                      <a:ext cx="5328139" cy="1822373"/>
                      <a:chOff x="2461846" y="281354"/>
                      <a:chExt cx="5328139" cy="1822373"/>
                    </a:xfrm>
                  </p:grpSpPr>
                  <p:sp>
                    <p:nvSpPr>
                      <p:cNvPr id="17" name="任意多边形 16"/>
                      <p:cNvSpPr/>
                      <p:nvPr/>
                    </p:nvSpPr>
                    <p:spPr>
                      <a:xfrm>
                        <a:off x="2462636" y="280900"/>
                        <a:ext cx="2448649" cy="634031"/>
                      </a:xfrm>
                      <a:custGeom>
                        <a:avLst/>
                        <a:gdLst>
                          <a:gd name="connsiteX0" fmla="*/ 0 w 2448786"/>
                          <a:gd name="connsiteY0" fmla="*/ 597877 h 634581"/>
                          <a:gd name="connsiteX1" fmla="*/ 87923 w 2448786"/>
                          <a:gd name="connsiteY1" fmla="*/ 633046 h 634581"/>
                          <a:gd name="connsiteX2" fmla="*/ 263769 w 2448786"/>
                          <a:gd name="connsiteY2" fmla="*/ 580292 h 634581"/>
                          <a:gd name="connsiteX3" fmla="*/ 298939 w 2448786"/>
                          <a:gd name="connsiteY3" fmla="*/ 545123 h 634581"/>
                          <a:gd name="connsiteX4" fmla="*/ 334108 w 2448786"/>
                          <a:gd name="connsiteY4" fmla="*/ 474784 h 634581"/>
                          <a:gd name="connsiteX5" fmla="*/ 1301262 w 2448786"/>
                          <a:gd name="connsiteY5" fmla="*/ 369277 h 634581"/>
                          <a:gd name="connsiteX6" fmla="*/ 1951892 w 2448786"/>
                          <a:gd name="connsiteY6" fmla="*/ 334108 h 634581"/>
                          <a:gd name="connsiteX7" fmla="*/ 2180492 w 2448786"/>
                          <a:gd name="connsiteY7" fmla="*/ 316523 h 634581"/>
                          <a:gd name="connsiteX8" fmla="*/ 2250831 w 2448786"/>
                          <a:gd name="connsiteY8" fmla="*/ 298938 h 634581"/>
                          <a:gd name="connsiteX9" fmla="*/ 2409092 w 2448786"/>
                          <a:gd name="connsiteY9" fmla="*/ 281354 h 634581"/>
                          <a:gd name="connsiteX10" fmla="*/ 2444262 w 2448786"/>
                          <a:gd name="connsiteY10" fmla="*/ 246184 h 634581"/>
                          <a:gd name="connsiteX11" fmla="*/ 2444262 w 2448786"/>
                          <a:gd name="connsiteY11" fmla="*/ 0 h 63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8786" h="634581">
                            <a:moveTo>
                              <a:pt x="0" y="597877"/>
                            </a:moveTo>
                            <a:cubicBezTo>
                              <a:pt x="29308" y="609600"/>
                              <a:pt x="56467" y="630425"/>
                              <a:pt x="87923" y="633046"/>
                            </a:cubicBezTo>
                            <a:cubicBezTo>
                              <a:pt x="169237" y="639822"/>
                              <a:pt x="208500" y="624507"/>
                              <a:pt x="263769" y="580292"/>
                            </a:cubicBezTo>
                            <a:cubicBezTo>
                              <a:pt x="276715" y="569935"/>
                              <a:pt x="287216" y="556846"/>
                              <a:pt x="298939" y="545123"/>
                            </a:cubicBezTo>
                            <a:cubicBezTo>
                              <a:pt x="310662" y="521677"/>
                              <a:pt x="318014" y="495476"/>
                              <a:pt x="334108" y="474784"/>
                            </a:cubicBezTo>
                            <a:cubicBezTo>
                              <a:pt x="562671" y="180916"/>
                              <a:pt x="851889" y="378264"/>
                              <a:pt x="1301262" y="369277"/>
                            </a:cubicBezTo>
                            <a:cubicBezTo>
                              <a:pt x="1581207" y="313287"/>
                              <a:pt x="1309046" y="362679"/>
                              <a:pt x="1951892" y="334108"/>
                            </a:cubicBezTo>
                            <a:cubicBezTo>
                              <a:pt x="2028242" y="330715"/>
                              <a:pt x="2104292" y="322385"/>
                              <a:pt x="2180492" y="316523"/>
                            </a:cubicBezTo>
                            <a:cubicBezTo>
                              <a:pt x="2203938" y="310661"/>
                              <a:pt x="2226944" y="302613"/>
                              <a:pt x="2250831" y="298938"/>
                            </a:cubicBezTo>
                            <a:cubicBezTo>
                              <a:pt x="2303292" y="290867"/>
                              <a:pt x="2357884" y="295320"/>
                              <a:pt x="2409092" y="281354"/>
                            </a:cubicBezTo>
                            <a:cubicBezTo>
                              <a:pt x="2425087" y="276992"/>
                              <a:pt x="2442206" y="262635"/>
                              <a:pt x="2444262" y="246184"/>
                            </a:cubicBezTo>
                            <a:cubicBezTo>
                              <a:pt x="2454441" y="164756"/>
                              <a:pt x="2444262" y="82061"/>
                              <a:pt x="2444262" y="0"/>
                            </a:cubicBezTo>
                          </a:path>
                        </a:pathLst>
                      </a:custGeom>
                      <a:ln w="28575">
                        <a:solidFill>
                          <a:srgbClr val="0070C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18" name="任意多边形 17"/>
                      <p:cNvSpPr/>
                      <p:nvPr/>
                    </p:nvSpPr>
                    <p:spPr>
                      <a:xfrm>
                        <a:off x="2532200" y="597915"/>
                        <a:ext cx="2355897" cy="425989"/>
                      </a:xfrm>
                      <a:custGeom>
                        <a:avLst/>
                        <a:gdLst>
                          <a:gd name="connsiteX0" fmla="*/ 0 w 2356338"/>
                          <a:gd name="connsiteY0" fmla="*/ 369277 h 426604"/>
                          <a:gd name="connsiteX1" fmla="*/ 87923 w 2356338"/>
                          <a:gd name="connsiteY1" fmla="*/ 422031 h 426604"/>
                          <a:gd name="connsiteX2" fmla="*/ 298938 w 2356338"/>
                          <a:gd name="connsiteY2" fmla="*/ 298938 h 426604"/>
                          <a:gd name="connsiteX3" fmla="*/ 316523 w 2356338"/>
                          <a:gd name="connsiteY3" fmla="*/ 246185 h 426604"/>
                          <a:gd name="connsiteX4" fmla="*/ 369277 w 2356338"/>
                          <a:gd name="connsiteY4" fmla="*/ 228600 h 426604"/>
                          <a:gd name="connsiteX5" fmla="*/ 439615 w 2356338"/>
                          <a:gd name="connsiteY5" fmla="*/ 193431 h 426604"/>
                          <a:gd name="connsiteX6" fmla="*/ 668215 w 2356338"/>
                          <a:gd name="connsiteY6" fmla="*/ 211015 h 426604"/>
                          <a:gd name="connsiteX7" fmla="*/ 756138 w 2356338"/>
                          <a:gd name="connsiteY7" fmla="*/ 246185 h 426604"/>
                          <a:gd name="connsiteX8" fmla="*/ 984738 w 2356338"/>
                          <a:gd name="connsiteY8" fmla="*/ 263769 h 426604"/>
                          <a:gd name="connsiteX9" fmla="*/ 1090246 w 2356338"/>
                          <a:gd name="connsiteY9" fmla="*/ 351692 h 426604"/>
                          <a:gd name="connsiteX10" fmla="*/ 1143000 w 2356338"/>
                          <a:gd name="connsiteY10" fmla="*/ 369277 h 426604"/>
                          <a:gd name="connsiteX11" fmla="*/ 1248507 w 2356338"/>
                          <a:gd name="connsiteY11" fmla="*/ 298938 h 426604"/>
                          <a:gd name="connsiteX12" fmla="*/ 1283677 w 2356338"/>
                          <a:gd name="connsiteY12" fmla="*/ 246185 h 426604"/>
                          <a:gd name="connsiteX13" fmla="*/ 1336430 w 2356338"/>
                          <a:gd name="connsiteY13" fmla="*/ 228600 h 426604"/>
                          <a:gd name="connsiteX14" fmla="*/ 1389184 w 2356338"/>
                          <a:gd name="connsiteY14" fmla="*/ 193431 h 426604"/>
                          <a:gd name="connsiteX15" fmla="*/ 1617784 w 2356338"/>
                          <a:gd name="connsiteY15" fmla="*/ 158261 h 426604"/>
                          <a:gd name="connsiteX16" fmla="*/ 1688123 w 2356338"/>
                          <a:gd name="connsiteY16" fmla="*/ 140677 h 426604"/>
                          <a:gd name="connsiteX17" fmla="*/ 2162907 w 2356338"/>
                          <a:gd name="connsiteY17" fmla="*/ 105508 h 426604"/>
                          <a:gd name="connsiteX18" fmla="*/ 2303584 w 2356338"/>
                          <a:gd name="connsiteY18" fmla="*/ 35169 h 426604"/>
                          <a:gd name="connsiteX19" fmla="*/ 2303584 w 2356338"/>
                          <a:gd name="connsiteY19" fmla="*/ 35169 h 426604"/>
                          <a:gd name="connsiteX20" fmla="*/ 2356338 w 2356338"/>
                          <a:gd name="connsiteY20" fmla="*/ 0 h 426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356338" h="426604">
                            <a:moveTo>
                              <a:pt x="0" y="369277"/>
                            </a:moveTo>
                            <a:cubicBezTo>
                              <a:pt x="29308" y="386862"/>
                              <a:pt x="54142" y="416834"/>
                              <a:pt x="87923" y="422031"/>
                            </a:cubicBezTo>
                            <a:cubicBezTo>
                              <a:pt x="203056" y="439744"/>
                              <a:pt x="262747" y="407506"/>
                              <a:pt x="298938" y="298938"/>
                            </a:cubicBezTo>
                            <a:cubicBezTo>
                              <a:pt x="304800" y="281354"/>
                              <a:pt x="303416" y="259292"/>
                              <a:pt x="316523" y="246185"/>
                            </a:cubicBezTo>
                            <a:cubicBezTo>
                              <a:pt x="329630" y="233078"/>
                              <a:pt x="352240" y="235902"/>
                              <a:pt x="369277" y="228600"/>
                            </a:cubicBezTo>
                            <a:cubicBezTo>
                              <a:pt x="393371" y="218274"/>
                              <a:pt x="416169" y="205154"/>
                              <a:pt x="439615" y="193431"/>
                            </a:cubicBezTo>
                            <a:cubicBezTo>
                              <a:pt x="515815" y="199292"/>
                              <a:pt x="592830" y="198451"/>
                              <a:pt x="668215" y="211015"/>
                            </a:cubicBezTo>
                            <a:cubicBezTo>
                              <a:pt x="699351" y="216204"/>
                              <a:pt x="725002" y="240996"/>
                              <a:pt x="756138" y="246185"/>
                            </a:cubicBezTo>
                            <a:cubicBezTo>
                              <a:pt x="831523" y="258749"/>
                              <a:pt x="908538" y="257908"/>
                              <a:pt x="984738" y="263769"/>
                            </a:cubicBezTo>
                            <a:cubicBezTo>
                              <a:pt x="1023629" y="302660"/>
                              <a:pt x="1041281" y="327210"/>
                              <a:pt x="1090246" y="351692"/>
                            </a:cubicBezTo>
                            <a:cubicBezTo>
                              <a:pt x="1106825" y="359982"/>
                              <a:pt x="1125415" y="363415"/>
                              <a:pt x="1143000" y="369277"/>
                            </a:cubicBezTo>
                            <a:cubicBezTo>
                              <a:pt x="1208018" y="347604"/>
                              <a:pt x="1197844" y="359733"/>
                              <a:pt x="1248507" y="298938"/>
                            </a:cubicBezTo>
                            <a:cubicBezTo>
                              <a:pt x="1262037" y="282703"/>
                              <a:pt x="1267174" y="259387"/>
                              <a:pt x="1283677" y="246185"/>
                            </a:cubicBezTo>
                            <a:cubicBezTo>
                              <a:pt x="1298151" y="234606"/>
                              <a:pt x="1319851" y="236889"/>
                              <a:pt x="1336430" y="228600"/>
                            </a:cubicBezTo>
                            <a:cubicBezTo>
                              <a:pt x="1355333" y="219148"/>
                              <a:pt x="1370281" y="202882"/>
                              <a:pt x="1389184" y="193431"/>
                            </a:cubicBezTo>
                            <a:cubicBezTo>
                              <a:pt x="1452558" y="161744"/>
                              <a:pt x="1567347" y="163305"/>
                              <a:pt x="1617784" y="158261"/>
                            </a:cubicBezTo>
                            <a:cubicBezTo>
                              <a:pt x="1641230" y="152400"/>
                              <a:pt x="1664017" y="142399"/>
                              <a:pt x="1688123" y="140677"/>
                            </a:cubicBezTo>
                            <a:cubicBezTo>
                              <a:pt x="2178735" y="105633"/>
                              <a:pt x="1969988" y="169812"/>
                              <a:pt x="2162907" y="105508"/>
                            </a:cubicBezTo>
                            <a:cubicBezTo>
                              <a:pt x="2224290" y="44125"/>
                              <a:pt x="2182348" y="75581"/>
                              <a:pt x="2303584" y="35169"/>
                            </a:cubicBezTo>
                            <a:lnTo>
                              <a:pt x="2303584" y="35169"/>
                            </a:lnTo>
                            <a:lnTo>
                              <a:pt x="2356338" y="0"/>
                            </a:lnTo>
                          </a:path>
                        </a:pathLst>
                      </a:custGeom>
                      <a:ln w="28575">
                        <a:solidFill>
                          <a:srgbClr val="0070C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19" name="任意多边形 18"/>
                      <p:cNvSpPr/>
                      <p:nvPr/>
                    </p:nvSpPr>
                    <p:spPr>
                      <a:xfrm>
                        <a:off x="4941429" y="595438"/>
                        <a:ext cx="2847482" cy="1508300"/>
                      </a:xfrm>
                      <a:custGeom>
                        <a:avLst/>
                        <a:gdLst>
                          <a:gd name="connsiteX0" fmla="*/ 2848708 w 2848708"/>
                          <a:gd name="connsiteY0" fmla="*/ 1303196 h 1507785"/>
                          <a:gd name="connsiteX1" fmla="*/ 2795954 w 2848708"/>
                          <a:gd name="connsiteY1" fmla="*/ 1391120 h 1507785"/>
                          <a:gd name="connsiteX2" fmla="*/ 2461846 w 2848708"/>
                          <a:gd name="connsiteY2" fmla="*/ 1408704 h 1507785"/>
                          <a:gd name="connsiteX3" fmla="*/ 2321169 w 2848708"/>
                          <a:gd name="connsiteY3" fmla="*/ 1443873 h 1507785"/>
                          <a:gd name="connsiteX4" fmla="*/ 2198077 w 2848708"/>
                          <a:gd name="connsiteY4" fmla="*/ 1461458 h 1507785"/>
                          <a:gd name="connsiteX5" fmla="*/ 1723292 w 2848708"/>
                          <a:gd name="connsiteY5" fmla="*/ 1479043 h 1507785"/>
                          <a:gd name="connsiteX6" fmla="*/ 879231 w 2848708"/>
                          <a:gd name="connsiteY6" fmla="*/ 1461458 h 1507785"/>
                          <a:gd name="connsiteX7" fmla="*/ 844061 w 2848708"/>
                          <a:gd name="connsiteY7" fmla="*/ 1408704 h 1507785"/>
                          <a:gd name="connsiteX8" fmla="*/ 738554 w 2848708"/>
                          <a:gd name="connsiteY8" fmla="*/ 1355950 h 1507785"/>
                          <a:gd name="connsiteX9" fmla="*/ 668215 w 2848708"/>
                          <a:gd name="connsiteY9" fmla="*/ 1320781 h 1507785"/>
                          <a:gd name="connsiteX10" fmla="*/ 685800 w 2848708"/>
                          <a:gd name="connsiteY10" fmla="*/ 1232858 h 1507785"/>
                          <a:gd name="connsiteX11" fmla="*/ 703385 w 2848708"/>
                          <a:gd name="connsiteY11" fmla="*/ 1180104 h 1507785"/>
                          <a:gd name="connsiteX12" fmla="*/ 685800 w 2848708"/>
                          <a:gd name="connsiteY12" fmla="*/ 670150 h 1507785"/>
                          <a:gd name="connsiteX13" fmla="*/ 668215 w 2848708"/>
                          <a:gd name="connsiteY13" fmla="*/ 617396 h 1507785"/>
                          <a:gd name="connsiteX14" fmla="*/ 633046 w 2848708"/>
                          <a:gd name="connsiteY14" fmla="*/ 564643 h 1507785"/>
                          <a:gd name="connsiteX15" fmla="*/ 597877 w 2848708"/>
                          <a:gd name="connsiteY15" fmla="*/ 494304 h 1507785"/>
                          <a:gd name="connsiteX16" fmla="*/ 545123 w 2848708"/>
                          <a:gd name="connsiteY16" fmla="*/ 459135 h 1507785"/>
                          <a:gd name="connsiteX17" fmla="*/ 422031 w 2848708"/>
                          <a:gd name="connsiteY17" fmla="*/ 353627 h 1507785"/>
                          <a:gd name="connsiteX18" fmla="*/ 369277 w 2848708"/>
                          <a:gd name="connsiteY18" fmla="*/ 336043 h 1507785"/>
                          <a:gd name="connsiteX19" fmla="*/ 211015 w 2848708"/>
                          <a:gd name="connsiteY19" fmla="*/ 406381 h 1507785"/>
                          <a:gd name="connsiteX20" fmla="*/ 158261 w 2848708"/>
                          <a:gd name="connsiteY20" fmla="*/ 388796 h 1507785"/>
                          <a:gd name="connsiteX21" fmla="*/ 140677 w 2848708"/>
                          <a:gd name="connsiteY21" fmla="*/ 248120 h 1507785"/>
                          <a:gd name="connsiteX22" fmla="*/ 105508 w 2848708"/>
                          <a:gd name="connsiteY22" fmla="*/ 107443 h 1507785"/>
                          <a:gd name="connsiteX23" fmla="*/ 35169 w 2848708"/>
                          <a:gd name="connsiteY23" fmla="*/ 1935 h 1507785"/>
                          <a:gd name="connsiteX24" fmla="*/ 0 w 2848708"/>
                          <a:gd name="connsiteY24" fmla="*/ 1935 h 150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48708" h="1507785">
                            <a:moveTo>
                              <a:pt x="2848708" y="1303196"/>
                            </a:moveTo>
                            <a:cubicBezTo>
                              <a:pt x="2831123" y="1332504"/>
                              <a:pt x="2828928" y="1382127"/>
                              <a:pt x="2795954" y="1391120"/>
                            </a:cubicBezTo>
                            <a:cubicBezTo>
                              <a:pt x="2688360" y="1420464"/>
                              <a:pt x="2572984" y="1399443"/>
                              <a:pt x="2461846" y="1408704"/>
                            </a:cubicBezTo>
                            <a:cubicBezTo>
                              <a:pt x="2312396" y="1421158"/>
                              <a:pt x="2429162" y="1422274"/>
                              <a:pt x="2321169" y="1443873"/>
                            </a:cubicBezTo>
                            <a:cubicBezTo>
                              <a:pt x="2280527" y="1452001"/>
                              <a:pt x="2239453" y="1459024"/>
                              <a:pt x="2198077" y="1461458"/>
                            </a:cubicBezTo>
                            <a:cubicBezTo>
                              <a:pt x="2039980" y="1470758"/>
                              <a:pt x="1881554" y="1473181"/>
                              <a:pt x="1723292" y="1479043"/>
                            </a:cubicBezTo>
                            <a:cubicBezTo>
                              <a:pt x="1389478" y="1516132"/>
                              <a:pt x="1394014" y="1524236"/>
                              <a:pt x="879231" y="1461458"/>
                            </a:cubicBezTo>
                            <a:cubicBezTo>
                              <a:pt x="858252" y="1458900"/>
                              <a:pt x="859005" y="1423648"/>
                              <a:pt x="844061" y="1408704"/>
                            </a:cubicBezTo>
                            <a:cubicBezTo>
                              <a:pt x="801820" y="1366463"/>
                              <a:pt x="788610" y="1377403"/>
                              <a:pt x="738554" y="1355950"/>
                            </a:cubicBezTo>
                            <a:cubicBezTo>
                              <a:pt x="714460" y="1345624"/>
                              <a:pt x="691661" y="1332504"/>
                              <a:pt x="668215" y="1320781"/>
                            </a:cubicBezTo>
                            <a:cubicBezTo>
                              <a:pt x="674077" y="1291473"/>
                              <a:pt x="678551" y="1261854"/>
                              <a:pt x="685800" y="1232858"/>
                            </a:cubicBezTo>
                            <a:cubicBezTo>
                              <a:pt x="690296" y="1214876"/>
                              <a:pt x="703385" y="1198640"/>
                              <a:pt x="703385" y="1180104"/>
                            </a:cubicBezTo>
                            <a:cubicBezTo>
                              <a:pt x="703385" y="1010018"/>
                              <a:pt x="696410" y="839904"/>
                              <a:pt x="685800" y="670150"/>
                            </a:cubicBezTo>
                            <a:cubicBezTo>
                              <a:pt x="684644" y="651650"/>
                              <a:pt x="676505" y="633975"/>
                              <a:pt x="668215" y="617396"/>
                            </a:cubicBezTo>
                            <a:cubicBezTo>
                              <a:pt x="658764" y="598493"/>
                              <a:pt x="643531" y="582992"/>
                              <a:pt x="633046" y="564643"/>
                            </a:cubicBezTo>
                            <a:cubicBezTo>
                              <a:pt x="620040" y="541883"/>
                              <a:pt x="614659" y="514442"/>
                              <a:pt x="597877" y="494304"/>
                            </a:cubicBezTo>
                            <a:cubicBezTo>
                              <a:pt x="584347" y="478068"/>
                              <a:pt x="561169" y="472889"/>
                              <a:pt x="545123" y="459135"/>
                            </a:cubicBezTo>
                            <a:cubicBezTo>
                              <a:pt x="484551" y="407216"/>
                              <a:pt x="486625" y="385923"/>
                              <a:pt x="422031" y="353627"/>
                            </a:cubicBezTo>
                            <a:cubicBezTo>
                              <a:pt x="405452" y="345338"/>
                              <a:pt x="386862" y="341904"/>
                              <a:pt x="369277" y="336043"/>
                            </a:cubicBezTo>
                            <a:cubicBezTo>
                              <a:pt x="243719" y="377895"/>
                              <a:pt x="294615" y="350648"/>
                              <a:pt x="211015" y="406381"/>
                            </a:cubicBezTo>
                            <a:cubicBezTo>
                              <a:pt x="193430" y="400519"/>
                              <a:pt x="165789" y="405734"/>
                              <a:pt x="158261" y="388796"/>
                            </a:cubicBezTo>
                            <a:cubicBezTo>
                              <a:pt x="139068" y="345612"/>
                              <a:pt x="147863" y="294827"/>
                              <a:pt x="140677" y="248120"/>
                            </a:cubicBezTo>
                            <a:cubicBezTo>
                              <a:pt x="122802" y="131935"/>
                              <a:pt x="130469" y="194805"/>
                              <a:pt x="105508" y="107443"/>
                            </a:cubicBezTo>
                            <a:cubicBezTo>
                              <a:pt x="86302" y="40222"/>
                              <a:pt x="104967" y="29854"/>
                              <a:pt x="35169" y="1935"/>
                            </a:cubicBezTo>
                            <a:cubicBezTo>
                              <a:pt x="24284" y="-2419"/>
                              <a:pt x="11723" y="1935"/>
                              <a:pt x="0" y="1935"/>
                            </a:cubicBezTo>
                          </a:path>
                        </a:pathLst>
                      </a:custGeom>
                      <a:ln w="28575">
                        <a:solidFill>
                          <a:srgbClr val="0070C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grpSp>
                <p:sp>
                  <p:nvSpPr>
                    <p:cNvPr id="23" name="任意多边形 22"/>
                    <p:cNvSpPr/>
                    <p:nvPr/>
                  </p:nvSpPr>
                  <p:spPr>
                    <a:xfrm>
                      <a:off x="2307276" y="2391033"/>
                      <a:ext cx="841724" cy="1671760"/>
                    </a:xfrm>
                    <a:custGeom>
                      <a:avLst/>
                      <a:gdLst>
                        <a:gd name="connsiteX0" fmla="*/ 366354 w 841138"/>
                        <a:gd name="connsiteY0" fmla="*/ 0 h 1670538"/>
                        <a:gd name="connsiteX1" fmla="*/ 436692 w 841138"/>
                        <a:gd name="connsiteY1" fmla="*/ 87923 h 1670538"/>
                        <a:gd name="connsiteX2" fmla="*/ 419107 w 841138"/>
                        <a:gd name="connsiteY2" fmla="*/ 351692 h 1670538"/>
                        <a:gd name="connsiteX3" fmla="*/ 383938 w 841138"/>
                        <a:gd name="connsiteY3" fmla="*/ 457200 h 1670538"/>
                        <a:gd name="connsiteX4" fmla="*/ 366354 w 841138"/>
                        <a:gd name="connsiteY4" fmla="*/ 509954 h 1670538"/>
                        <a:gd name="connsiteX5" fmla="*/ 348769 w 841138"/>
                        <a:gd name="connsiteY5" fmla="*/ 562707 h 1670538"/>
                        <a:gd name="connsiteX6" fmla="*/ 331184 w 841138"/>
                        <a:gd name="connsiteY6" fmla="*/ 615461 h 1670538"/>
                        <a:gd name="connsiteX7" fmla="*/ 225677 w 841138"/>
                        <a:gd name="connsiteY7" fmla="*/ 668215 h 1670538"/>
                        <a:gd name="connsiteX8" fmla="*/ 137754 w 841138"/>
                        <a:gd name="connsiteY8" fmla="*/ 756138 h 1670538"/>
                        <a:gd name="connsiteX9" fmla="*/ 120169 w 841138"/>
                        <a:gd name="connsiteY9" fmla="*/ 879230 h 1670538"/>
                        <a:gd name="connsiteX10" fmla="*/ 67415 w 841138"/>
                        <a:gd name="connsiteY10" fmla="*/ 1002323 h 1670538"/>
                        <a:gd name="connsiteX11" fmla="*/ 14661 w 841138"/>
                        <a:gd name="connsiteY11" fmla="*/ 1037492 h 1670538"/>
                        <a:gd name="connsiteX12" fmla="*/ 85000 w 841138"/>
                        <a:gd name="connsiteY12" fmla="*/ 1406769 h 1670538"/>
                        <a:gd name="connsiteX13" fmla="*/ 137754 w 841138"/>
                        <a:gd name="connsiteY13" fmla="*/ 1424354 h 1670538"/>
                        <a:gd name="connsiteX14" fmla="*/ 155338 w 841138"/>
                        <a:gd name="connsiteY14" fmla="*/ 1477107 h 1670538"/>
                        <a:gd name="connsiteX15" fmla="*/ 260846 w 841138"/>
                        <a:gd name="connsiteY15" fmla="*/ 1529861 h 1670538"/>
                        <a:gd name="connsiteX16" fmla="*/ 278430 w 841138"/>
                        <a:gd name="connsiteY16" fmla="*/ 1582615 h 1670538"/>
                        <a:gd name="connsiteX17" fmla="*/ 419107 w 841138"/>
                        <a:gd name="connsiteY17" fmla="*/ 1600200 h 1670538"/>
                        <a:gd name="connsiteX18" fmla="*/ 489446 w 841138"/>
                        <a:gd name="connsiteY18" fmla="*/ 1617784 h 1670538"/>
                        <a:gd name="connsiteX19" fmla="*/ 735630 w 841138"/>
                        <a:gd name="connsiteY19" fmla="*/ 1635369 h 1670538"/>
                        <a:gd name="connsiteX20" fmla="*/ 841138 w 841138"/>
                        <a:gd name="connsiteY20" fmla="*/ 1670538 h 167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41138" h="1670538">
                          <a:moveTo>
                            <a:pt x="366354" y="0"/>
                          </a:moveTo>
                          <a:cubicBezTo>
                            <a:pt x="389800" y="29308"/>
                            <a:pt x="431125" y="50806"/>
                            <a:pt x="436692" y="87923"/>
                          </a:cubicBezTo>
                          <a:cubicBezTo>
                            <a:pt x="449763" y="175066"/>
                            <a:pt x="431569" y="264459"/>
                            <a:pt x="419107" y="351692"/>
                          </a:cubicBezTo>
                          <a:cubicBezTo>
                            <a:pt x="413864" y="388391"/>
                            <a:pt x="395661" y="422031"/>
                            <a:pt x="383938" y="457200"/>
                          </a:cubicBezTo>
                          <a:lnTo>
                            <a:pt x="366354" y="509954"/>
                          </a:lnTo>
                          <a:lnTo>
                            <a:pt x="348769" y="562707"/>
                          </a:lnTo>
                          <a:cubicBezTo>
                            <a:pt x="342907" y="580292"/>
                            <a:pt x="346607" y="605179"/>
                            <a:pt x="331184" y="615461"/>
                          </a:cubicBezTo>
                          <a:cubicBezTo>
                            <a:pt x="263007" y="660912"/>
                            <a:pt x="298479" y="643947"/>
                            <a:pt x="225677" y="668215"/>
                          </a:cubicBezTo>
                          <a:cubicBezTo>
                            <a:pt x="196369" y="697523"/>
                            <a:pt x="143616" y="715107"/>
                            <a:pt x="137754" y="756138"/>
                          </a:cubicBezTo>
                          <a:cubicBezTo>
                            <a:pt x="131892" y="797169"/>
                            <a:pt x="127583" y="838451"/>
                            <a:pt x="120169" y="879230"/>
                          </a:cubicBezTo>
                          <a:cubicBezTo>
                            <a:pt x="111201" y="928555"/>
                            <a:pt x="103973" y="965765"/>
                            <a:pt x="67415" y="1002323"/>
                          </a:cubicBezTo>
                          <a:cubicBezTo>
                            <a:pt x="52471" y="1017267"/>
                            <a:pt x="32246" y="1025769"/>
                            <a:pt x="14661" y="1037492"/>
                          </a:cubicBezTo>
                          <a:cubicBezTo>
                            <a:pt x="26438" y="1261242"/>
                            <a:pt x="-59236" y="1334651"/>
                            <a:pt x="85000" y="1406769"/>
                          </a:cubicBezTo>
                          <a:cubicBezTo>
                            <a:pt x="101579" y="1415059"/>
                            <a:pt x="120169" y="1418492"/>
                            <a:pt x="137754" y="1424354"/>
                          </a:cubicBezTo>
                          <a:cubicBezTo>
                            <a:pt x="143615" y="1441938"/>
                            <a:pt x="143759" y="1462633"/>
                            <a:pt x="155338" y="1477107"/>
                          </a:cubicBezTo>
                          <a:cubicBezTo>
                            <a:pt x="180131" y="1508098"/>
                            <a:pt x="226092" y="1518277"/>
                            <a:pt x="260846" y="1529861"/>
                          </a:cubicBezTo>
                          <a:cubicBezTo>
                            <a:pt x="266707" y="1547446"/>
                            <a:pt x="261492" y="1575087"/>
                            <a:pt x="278430" y="1582615"/>
                          </a:cubicBezTo>
                          <a:cubicBezTo>
                            <a:pt x="321614" y="1601808"/>
                            <a:pt x="372493" y="1592431"/>
                            <a:pt x="419107" y="1600200"/>
                          </a:cubicBezTo>
                          <a:cubicBezTo>
                            <a:pt x="442946" y="1604173"/>
                            <a:pt x="465426" y="1615115"/>
                            <a:pt x="489446" y="1617784"/>
                          </a:cubicBezTo>
                          <a:cubicBezTo>
                            <a:pt x="571213" y="1626869"/>
                            <a:pt x="653569" y="1629507"/>
                            <a:pt x="735630" y="1635369"/>
                          </a:cubicBezTo>
                          <a:cubicBezTo>
                            <a:pt x="818684" y="1656133"/>
                            <a:pt x="784352" y="1642146"/>
                            <a:pt x="841138" y="1670538"/>
                          </a:cubicBezTo>
                        </a:path>
                      </a:pathLst>
                    </a:custGeom>
                    <a:ln w="28575">
                      <a:solidFill>
                        <a:srgbClr val="0070C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24" name="任意多边形 23"/>
                    <p:cNvSpPr/>
                    <p:nvPr/>
                  </p:nvSpPr>
                  <p:spPr>
                    <a:xfrm>
                      <a:off x="4340862" y="2480194"/>
                      <a:ext cx="71882" cy="790061"/>
                    </a:xfrm>
                    <a:custGeom>
                      <a:avLst/>
                      <a:gdLst>
                        <a:gd name="connsiteX0" fmla="*/ 19383 w 72177"/>
                        <a:gd name="connsiteY0" fmla="*/ 0 h 791307"/>
                        <a:gd name="connsiteX1" fmla="*/ 54552 w 72177"/>
                        <a:gd name="connsiteY1" fmla="*/ 193431 h 791307"/>
                        <a:gd name="connsiteX2" fmla="*/ 36967 w 72177"/>
                        <a:gd name="connsiteY2" fmla="*/ 509954 h 791307"/>
                        <a:gd name="connsiteX3" fmla="*/ 19383 w 72177"/>
                        <a:gd name="connsiteY3" fmla="*/ 562707 h 791307"/>
                        <a:gd name="connsiteX4" fmla="*/ 1798 w 72177"/>
                        <a:gd name="connsiteY4" fmla="*/ 633046 h 791307"/>
                        <a:gd name="connsiteX5" fmla="*/ 1798 w 72177"/>
                        <a:gd name="connsiteY5" fmla="*/ 791307 h 791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177" h="791307">
                          <a:moveTo>
                            <a:pt x="19383" y="0"/>
                          </a:moveTo>
                          <a:cubicBezTo>
                            <a:pt x="100244" y="134771"/>
                            <a:pt x="67568" y="37233"/>
                            <a:pt x="54552" y="193431"/>
                          </a:cubicBezTo>
                          <a:cubicBezTo>
                            <a:pt x="45777" y="298736"/>
                            <a:pt x="46985" y="404760"/>
                            <a:pt x="36967" y="509954"/>
                          </a:cubicBezTo>
                          <a:cubicBezTo>
                            <a:pt x="35210" y="528406"/>
                            <a:pt x="24475" y="544885"/>
                            <a:pt x="19383" y="562707"/>
                          </a:cubicBezTo>
                          <a:cubicBezTo>
                            <a:pt x="12744" y="585945"/>
                            <a:pt x="3652" y="608949"/>
                            <a:pt x="1798" y="633046"/>
                          </a:cubicBezTo>
                          <a:cubicBezTo>
                            <a:pt x="-2248" y="685644"/>
                            <a:pt x="1798" y="738553"/>
                            <a:pt x="1798" y="791307"/>
                          </a:cubicBezTo>
                        </a:path>
                      </a:pathLst>
                    </a:custGeom>
                    <a:ln w="28575">
                      <a:solidFill>
                        <a:srgbClr val="0070C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grpSp>
            </p:grpSp>
          </p:grpSp>
          <p:sp>
            <p:nvSpPr>
              <p:cNvPr id="30733" name="TextBox 12288"/>
              <p:cNvSpPr txBox="1">
                <a:spLocks noChangeArrowheads="1"/>
              </p:cNvSpPr>
              <p:nvPr/>
            </p:nvSpPr>
            <p:spPr bwMode="auto">
              <a:xfrm>
                <a:off x="2076159" y="2479431"/>
                <a:ext cx="1071487" cy="457447"/>
              </a:xfrm>
              <a:prstGeom prst="rect">
                <a:avLst/>
              </a:prstGeom>
              <a:noFill/>
              <a:ln w="9525">
                <a:noFill/>
                <a:miter lim="800000"/>
              </a:ln>
            </p:spPr>
            <p:txBody>
              <a:bodyPr vert="eaVert">
                <a:spAutoFit/>
              </a:bodyPr>
              <a:lstStyle/>
              <a:p>
                <a:r>
                  <a:rPr lang="zh-CN" altLang="en-US" sz="3200" b="1">
                    <a:solidFill>
                      <a:srgbClr val="FF0000"/>
                    </a:solidFill>
                  </a:rPr>
                  <a:t>京</a:t>
                </a:r>
                <a:endParaRPr lang="zh-CN" altLang="en-US" sz="3200" b="1">
                  <a:solidFill>
                    <a:srgbClr val="FF0000"/>
                  </a:solidFill>
                </a:endParaRPr>
              </a:p>
            </p:txBody>
          </p:sp>
          <p:sp>
            <p:nvSpPr>
              <p:cNvPr id="30734" name="TextBox 39"/>
              <p:cNvSpPr txBox="1">
                <a:spLocks noChangeArrowheads="1"/>
              </p:cNvSpPr>
              <p:nvPr/>
            </p:nvSpPr>
            <p:spPr bwMode="auto">
              <a:xfrm>
                <a:off x="3122703" y="3247786"/>
                <a:ext cx="1079059" cy="457447"/>
              </a:xfrm>
              <a:prstGeom prst="rect">
                <a:avLst/>
              </a:prstGeom>
              <a:noFill/>
              <a:ln w="9525">
                <a:noFill/>
                <a:miter lim="800000"/>
              </a:ln>
            </p:spPr>
            <p:txBody>
              <a:bodyPr vert="eaVert">
                <a:spAutoFit/>
              </a:bodyPr>
              <a:lstStyle/>
              <a:p>
                <a:r>
                  <a:rPr lang="zh-CN" altLang="en-US" sz="3200" b="1">
                    <a:solidFill>
                      <a:srgbClr val="FF0000"/>
                    </a:solidFill>
                  </a:rPr>
                  <a:t>杭</a:t>
                </a:r>
                <a:endParaRPr lang="zh-CN" altLang="en-US" sz="3200" b="1">
                  <a:solidFill>
                    <a:srgbClr val="FF0000"/>
                  </a:solidFill>
                </a:endParaRPr>
              </a:p>
            </p:txBody>
          </p:sp>
          <p:sp>
            <p:nvSpPr>
              <p:cNvPr id="30735" name="TextBox 40"/>
              <p:cNvSpPr txBox="1">
                <a:spLocks noChangeArrowheads="1"/>
              </p:cNvSpPr>
              <p:nvPr/>
            </p:nvSpPr>
            <p:spPr bwMode="auto">
              <a:xfrm>
                <a:off x="4231496" y="4256133"/>
                <a:ext cx="1079059" cy="457447"/>
              </a:xfrm>
              <a:prstGeom prst="rect">
                <a:avLst/>
              </a:prstGeom>
              <a:noFill/>
              <a:ln w="9525">
                <a:noFill/>
                <a:miter lim="800000"/>
              </a:ln>
            </p:spPr>
            <p:txBody>
              <a:bodyPr vert="eaVert">
                <a:spAutoFit/>
              </a:bodyPr>
              <a:lstStyle/>
              <a:p>
                <a:r>
                  <a:rPr lang="zh-CN" altLang="en-US" sz="3200" b="1">
                    <a:solidFill>
                      <a:srgbClr val="FF0000"/>
                    </a:solidFill>
                  </a:rPr>
                  <a:t>运</a:t>
                </a:r>
                <a:endParaRPr lang="zh-CN" altLang="en-US" sz="3200" b="1">
                  <a:solidFill>
                    <a:srgbClr val="FF0000"/>
                  </a:solidFill>
                </a:endParaRPr>
              </a:p>
            </p:txBody>
          </p:sp>
          <p:sp>
            <p:nvSpPr>
              <p:cNvPr id="30736" name="TextBox 41"/>
              <p:cNvSpPr txBox="1">
                <a:spLocks noChangeArrowheads="1"/>
              </p:cNvSpPr>
              <p:nvPr/>
            </p:nvSpPr>
            <p:spPr bwMode="auto">
              <a:xfrm>
                <a:off x="4475213" y="5433821"/>
                <a:ext cx="1079059" cy="457447"/>
              </a:xfrm>
              <a:prstGeom prst="rect">
                <a:avLst/>
              </a:prstGeom>
              <a:noFill/>
              <a:ln w="9525">
                <a:noFill/>
                <a:miter lim="800000"/>
              </a:ln>
            </p:spPr>
            <p:txBody>
              <a:bodyPr vert="eaVert">
                <a:spAutoFit/>
              </a:bodyPr>
              <a:lstStyle/>
              <a:p>
                <a:r>
                  <a:rPr lang="zh-CN" altLang="en-US" sz="3200" b="1">
                    <a:solidFill>
                      <a:srgbClr val="FF0000"/>
                    </a:solidFill>
                  </a:rPr>
                  <a:t>河</a:t>
                </a:r>
                <a:endParaRPr lang="zh-CN" altLang="en-US" sz="3200" b="1">
                  <a:solidFill>
                    <a:srgbClr val="FF0000"/>
                  </a:solidFill>
                </a:endParaRPr>
              </a:p>
            </p:txBody>
          </p:sp>
        </p:grpSp>
      </p:grpSp>
      <p:sp>
        <p:nvSpPr>
          <p:cNvPr id="30728" name="TextBox 11"/>
          <p:cNvSpPr txBox="1">
            <a:spLocks noChangeArrowheads="1"/>
          </p:cNvSpPr>
          <p:nvPr/>
        </p:nvSpPr>
        <p:spPr bwMode="auto">
          <a:xfrm>
            <a:off x="4506913" y="2688088"/>
            <a:ext cx="415925" cy="521970"/>
          </a:xfrm>
          <a:prstGeom prst="rect">
            <a:avLst/>
          </a:prstGeom>
          <a:noFill/>
          <a:ln w="9525">
            <a:noFill/>
            <a:miter lim="800000"/>
          </a:ln>
        </p:spPr>
        <p:txBody>
          <a:bodyPr>
            <a:spAutoFit/>
          </a:bodyPr>
          <a:lstStyle/>
          <a:p>
            <a:r>
              <a:rPr lang="zh-CN" altLang="en-US" sz="2800" b="1"/>
              <a:t>太</a:t>
            </a:r>
            <a:endParaRPr lang="zh-CN" altLang="en-US" sz="2800" b="1"/>
          </a:p>
        </p:txBody>
      </p:sp>
      <p:sp>
        <p:nvSpPr>
          <p:cNvPr id="30729" name="TextBox 47"/>
          <p:cNvSpPr txBox="1">
            <a:spLocks noChangeArrowheads="1"/>
          </p:cNvSpPr>
          <p:nvPr/>
        </p:nvSpPr>
        <p:spPr bwMode="auto">
          <a:xfrm>
            <a:off x="4659313" y="3129413"/>
            <a:ext cx="415925" cy="521970"/>
          </a:xfrm>
          <a:prstGeom prst="rect">
            <a:avLst/>
          </a:prstGeom>
          <a:noFill/>
          <a:ln w="9525">
            <a:noFill/>
            <a:miter lim="800000"/>
          </a:ln>
        </p:spPr>
        <p:txBody>
          <a:bodyPr>
            <a:spAutoFit/>
          </a:bodyPr>
          <a:lstStyle/>
          <a:p>
            <a:r>
              <a:rPr lang="zh-CN" altLang="en-US" sz="2800" b="1"/>
              <a:t>湖</a:t>
            </a:r>
            <a:endParaRPr lang="zh-CN" altLang="en-US" sz="2800" b="1"/>
          </a:p>
        </p:txBody>
      </p:sp>
      <p:sp>
        <p:nvSpPr>
          <p:cNvPr id="26635" name="TextBox 4"/>
          <p:cNvSpPr txBox="1">
            <a:spLocks noChangeArrowheads="1"/>
          </p:cNvSpPr>
          <p:nvPr/>
        </p:nvSpPr>
        <p:spPr bwMode="auto">
          <a:xfrm>
            <a:off x="7272020" y="818965"/>
            <a:ext cx="1764030" cy="922020"/>
          </a:xfrm>
          <a:prstGeom prst="rect">
            <a:avLst/>
          </a:prstGeom>
          <a:noFill/>
          <a:ln w="9525">
            <a:noFill/>
            <a:miter lim="800000"/>
          </a:ln>
        </p:spPr>
        <p:txBody>
          <a:bodyPr wrap="square">
            <a:spAutoFit/>
          </a:bodyPr>
          <a:p>
            <a:r>
              <a:rPr lang="zh-CN" altLang="en-US" sz="5400" b="1">
                <a:solidFill>
                  <a:srgbClr val="FF0000"/>
                </a:solidFill>
                <a:latin typeface="微软雅黑" panose="020B0503020204020204" charset="-122"/>
                <a:ea typeface="微软雅黑" panose="020B0503020204020204" charset="-122"/>
                <a:cs typeface="华文楷体"/>
              </a:rPr>
              <a:t>地形</a:t>
            </a:r>
            <a:endParaRPr lang="zh-CN" altLang="en-US" sz="5400" b="1">
              <a:solidFill>
                <a:srgbClr val="FF0000"/>
              </a:solidFill>
              <a:latin typeface="微软雅黑" panose="020B0503020204020204" charset="-122"/>
              <a:ea typeface="微软雅黑" panose="020B0503020204020204" charset="-122"/>
              <a:cs typeface="华文楷体"/>
            </a:endParaRPr>
          </a:p>
        </p:txBody>
      </p:sp>
      <p:sp>
        <p:nvSpPr>
          <p:cNvPr id="2" name="TextBox 4"/>
          <p:cNvSpPr txBox="1">
            <a:spLocks noChangeArrowheads="1"/>
          </p:cNvSpPr>
          <p:nvPr/>
        </p:nvSpPr>
        <p:spPr bwMode="auto">
          <a:xfrm>
            <a:off x="7247255" y="1907355"/>
            <a:ext cx="1764030" cy="922020"/>
          </a:xfrm>
          <a:prstGeom prst="rect">
            <a:avLst/>
          </a:prstGeom>
          <a:noFill/>
          <a:ln w="9525">
            <a:noFill/>
            <a:miter lim="800000"/>
          </a:ln>
        </p:spPr>
        <p:txBody>
          <a:bodyPr wrap="square">
            <a:spAutoFit/>
          </a:bodyPr>
          <a:lstStyle/>
          <a:p>
            <a:r>
              <a:rPr lang="zh-CN" altLang="en-US" sz="5400" b="1">
                <a:solidFill>
                  <a:srgbClr val="FF0000"/>
                </a:solidFill>
                <a:latin typeface="微软雅黑" panose="020B0503020204020204" charset="-122"/>
                <a:ea typeface="微软雅黑" panose="020B0503020204020204" charset="-122"/>
                <a:cs typeface="华文楷体"/>
              </a:rPr>
              <a:t>水文</a:t>
            </a:r>
            <a:endParaRPr lang="zh-CN" altLang="en-US" sz="5400" b="1">
              <a:solidFill>
                <a:srgbClr val="FF0000"/>
              </a:solidFill>
              <a:latin typeface="微软雅黑" panose="020B0503020204020204" charset="-122"/>
              <a:ea typeface="微软雅黑" panose="020B0503020204020204" charset="-122"/>
              <a:cs typeface="华文楷体"/>
            </a:endParaRPr>
          </a:p>
        </p:txBody>
      </p:sp>
      <p:sp>
        <p:nvSpPr>
          <p:cNvPr id="6" name="TextBox 4"/>
          <p:cNvSpPr txBox="1">
            <a:spLocks noChangeArrowheads="1"/>
          </p:cNvSpPr>
          <p:nvPr/>
        </p:nvSpPr>
        <p:spPr bwMode="auto">
          <a:xfrm>
            <a:off x="7198360" y="2960185"/>
            <a:ext cx="1764030" cy="922020"/>
          </a:xfrm>
          <a:prstGeom prst="rect">
            <a:avLst/>
          </a:prstGeom>
          <a:noFill/>
          <a:ln w="9525">
            <a:noFill/>
            <a:miter lim="800000"/>
          </a:ln>
        </p:spPr>
        <p:txBody>
          <a:bodyPr wrap="square">
            <a:spAutoFit/>
          </a:bodyPr>
          <a:lstStyle/>
          <a:p>
            <a:r>
              <a:rPr lang="zh-CN" altLang="en-US" sz="5400" b="1">
                <a:solidFill>
                  <a:srgbClr val="FF0000"/>
                </a:solidFill>
                <a:latin typeface="微软雅黑" panose="020B0503020204020204" charset="-122"/>
                <a:ea typeface="微软雅黑" panose="020B0503020204020204" charset="-122"/>
                <a:cs typeface="华文楷体"/>
              </a:rPr>
              <a:t>土壤</a:t>
            </a:r>
            <a:endParaRPr lang="zh-CN" altLang="en-US" sz="5400" b="1">
              <a:solidFill>
                <a:srgbClr val="FF0000"/>
              </a:solidFill>
              <a:latin typeface="微软雅黑" panose="020B0503020204020204" charset="-122"/>
              <a:ea typeface="微软雅黑" panose="020B0503020204020204" charset="-122"/>
              <a:cs typeface="华文楷体"/>
            </a:endParaRPr>
          </a:p>
        </p:txBody>
      </p:sp>
    </p:spTree>
  </p:cSld>
  <p:clrMapOvr>
    <a:masterClrMapping/>
  </p:clrMapOvr>
  <p:transition>
    <p:wheel spokes="8"/>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35"/>
                                        </p:tgtEl>
                                        <p:attrNameLst>
                                          <p:attrName>style.visibility</p:attrName>
                                        </p:attrNameLst>
                                      </p:cBhvr>
                                      <p:to>
                                        <p:strVal val="visible"/>
                                      </p:to>
                                    </p:set>
                                    <p:animEffect transition="in" filter="box(in)">
                                      <p:cBhvr>
                                        <p:cTn id="7" dur="2000"/>
                                        <p:tgtEl>
                                          <p:spTgt spid="26635"/>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ox(in)">
                                      <p:cBhvr>
                                        <p:cTn id="12" dur="2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ox(in)">
                                      <p:cBhvr>
                                        <p:cTn id="1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35" grpId="0"/>
      <p:bldP spid="26635" grpId="1"/>
      <p:bldP spid="2" grpId="0"/>
      <p:bldP spid="2" grpId="1"/>
      <p:bldP spid="6" grpId="0"/>
      <p:bldP spid="6"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折角形 6"/>
          <p:cNvSpPr/>
          <p:nvPr/>
        </p:nvSpPr>
        <p:spPr>
          <a:xfrm>
            <a:off x="5004435" y="1490980"/>
            <a:ext cx="4032250" cy="2665095"/>
          </a:xfrm>
          <a:prstGeom prst="foldedCorner">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zh-CN" altLang="en-US"/>
          </a:p>
        </p:txBody>
      </p:sp>
      <p:graphicFrame>
        <p:nvGraphicFramePr>
          <p:cNvPr id="3" name="图示 2"/>
          <p:cNvGraphicFramePr/>
          <p:nvPr/>
        </p:nvGraphicFramePr>
        <p:xfrm>
          <a:off x="835660" y="143325"/>
          <a:ext cx="8065135" cy="108394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2" name="图片 1"/>
          <p:cNvPicPr>
            <a:picLocks noChangeAspect="1"/>
          </p:cNvPicPr>
          <p:nvPr>
            <p:custDataLst>
              <p:tags r:id="rId6"/>
            </p:custDataLst>
          </p:nvPr>
        </p:nvPicPr>
        <p:blipFill>
          <a:blip r:embed="rId7"/>
          <a:srcRect l="43316" t="30000"/>
          <a:stretch>
            <a:fillRect/>
          </a:stretch>
        </p:blipFill>
        <p:spPr>
          <a:xfrm>
            <a:off x="5101590" y="2403475"/>
            <a:ext cx="3799205" cy="1239520"/>
          </a:xfrm>
          <a:prstGeom prst="rect">
            <a:avLst/>
          </a:prstGeom>
          <a:ln>
            <a:solidFill>
              <a:schemeClr val="tx1"/>
            </a:solidFill>
          </a:ln>
        </p:spPr>
      </p:pic>
      <p:pic>
        <p:nvPicPr>
          <p:cNvPr id="4" name="图片 3"/>
          <p:cNvPicPr>
            <a:picLocks noChangeAspect="1"/>
          </p:cNvPicPr>
          <p:nvPr/>
        </p:nvPicPr>
        <p:blipFill>
          <a:blip r:embed="rId8"/>
          <a:stretch>
            <a:fillRect/>
          </a:stretch>
        </p:blipFill>
        <p:spPr>
          <a:xfrm>
            <a:off x="835660" y="1370780"/>
            <a:ext cx="4153535" cy="3654425"/>
          </a:xfrm>
          <a:prstGeom prst="rect">
            <a:avLst/>
          </a:prstGeom>
        </p:spPr>
      </p:pic>
      <p:sp>
        <p:nvSpPr>
          <p:cNvPr id="5" name="文本框 4"/>
          <p:cNvSpPr txBox="1"/>
          <p:nvPr/>
        </p:nvSpPr>
        <p:spPr>
          <a:xfrm>
            <a:off x="211455" y="1931485"/>
            <a:ext cx="736600" cy="1711325"/>
          </a:xfrm>
          <a:prstGeom prst="rect">
            <a:avLst/>
          </a:prstGeom>
          <a:noFill/>
        </p:spPr>
        <p:txBody>
          <a:bodyPr vert="eaVert" wrap="square" rtlCol="0">
            <a:spAutoFit/>
          </a:bodyPr>
          <a:p>
            <a:r>
              <a:rPr lang="zh-CN" altLang="en-US" sz="3600" b="1">
                <a:solidFill>
                  <a:srgbClr val="FF0000"/>
                </a:solidFill>
              </a:rPr>
              <a:t>资料</a:t>
            </a:r>
            <a:endParaRPr lang="zh-CN" altLang="en-US" sz="3600" b="1">
              <a:solidFill>
                <a:srgbClr val="FF0000"/>
              </a:solidFill>
            </a:endParaRPr>
          </a:p>
        </p:txBody>
      </p:sp>
      <p:sp>
        <p:nvSpPr>
          <p:cNvPr id="8" name="文本框 7"/>
          <p:cNvSpPr txBox="1"/>
          <p:nvPr/>
        </p:nvSpPr>
        <p:spPr>
          <a:xfrm>
            <a:off x="6048375" y="1490980"/>
            <a:ext cx="1945005" cy="645160"/>
          </a:xfrm>
          <a:prstGeom prst="rect">
            <a:avLst/>
          </a:prstGeom>
          <a:noFill/>
        </p:spPr>
        <p:txBody>
          <a:bodyPr wrap="square" rtlCol="0">
            <a:spAutoFit/>
          </a:bodyPr>
          <a:p>
            <a:r>
              <a:rPr lang="zh-CN" altLang="en-US" sz="3600" b="1">
                <a:solidFill>
                  <a:srgbClr val="FF0000"/>
                </a:solidFill>
              </a:rPr>
              <a:t>学案</a:t>
            </a:r>
            <a:endParaRPr lang="zh-CN" altLang="en-US" sz="3600" b="1">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pull/>
      </p:transition>
    </mc:Choice>
    <mc:Fallback>
      <p:transition spd="slow">
        <p:pull/>
      </p:transition>
    </mc:Fallback>
  </mc:AlternateContent>
</p:sld>
</file>

<file path=ppt/tags/tag1.xml><?xml version="1.0" encoding="utf-8"?>
<p:tagLst xmlns:p="http://schemas.openxmlformats.org/presentationml/2006/main">
  <p:tag name="REFSHAPE" val="192088140"/>
  <p:tag name="KSO_WM_UNIT_PLACING_PICTURE_USER_VIEWPORT" val="{&quot;height&quot;:6255,&quot;width&quot;:8640}"/>
</p:tagLst>
</file>

<file path=ppt/tags/tag10.xml><?xml version="1.0" encoding="utf-8"?>
<p:tagLst xmlns:p="http://schemas.openxmlformats.org/presentationml/2006/main">
  <p:tag name="REFSHAPE" val="206361668"/>
</p:tagLst>
</file>

<file path=ppt/tags/tag11.xml><?xml version="1.0" encoding="utf-8"?>
<p:tagLst xmlns:p="http://schemas.openxmlformats.org/presentationml/2006/main">
  <p:tag name="REFSHAPE" val="206360716"/>
</p:tagLst>
</file>

<file path=ppt/tags/tag12.xml><?xml version="1.0" encoding="utf-8"?>
<p:tagLst xmlns:p="http://schemas.openxmlformats.org/presentationml/2006/main">
  <p:tag name="REFSHAPE" val="206365884"/>
</p:tagLst>
</file>

<file path=ppt/tags/tag13.xml><?xml version="1.0" encoding="utf-8"?>
<p:tagLst xmlns:p="http://schemas.openxmlformats.org/presentationml/2006/main">
  <p:tag name="REFSHAPE" val="206365476"/>
</p:tagLst>
</file>

<file path=ppt/tags/tag14.xml><?xml version="1.0" encoding="utf-8"?>
<p:tagLst xmlns:p="http://schemas.openxmlformats.org/presentationml/2006/main">
  <p:tag name="REFSHAPE" val="206365340"/>
</p:tagLst>
</file>

<file path=ppt/tags/tag15.xml><?xml version="1.0" encoding="utf-8"?>
<p:tagLst xmlns:p="http://schemas.openxmlformats.org/presentationml/2006/main">
  <p:tag name="REFSHAPE" val="206365204"/>
</p:tagLst>
</file>

<file path=ppt/tags/tag16.xml><?xml version="1.0" encoding="utf-8"?>
<p:tagLst xmlns:p="http://schemas.openxmlformats.org/presentationml/2006/main">
  <p:tag name="REFSHAPE" val="206365068"/>
</p:tagLst>
</file>

<file path=ppt/tags/tag17.xml><?xml version="1.0" encoding="utf-8"?>
<p:tagLst xmlns:p="http://schemas.openxmlformats.org/presentationml/2006/main">
  <p:tag name="REFSHAPE" val="206364932"/>
</p:tagLst>
</file>

<file path=ppt/tags/tag18.xml><?xml version="1.0" encoding="utf-8"?>
<p:tagLst xmlns:p="http://schemas.openxmlformats.org/presentationml/2006/main">
  <p:tag name="REFSHAPE" val="206364796"/>
</p:tagLst>
</file>

<file path=ppt/tags/tag19.xml><?xml version="1.0" encoding="utf-8"?>
<p:tagLst xmlns:p="http://schemas.openxmlformats.org/presentationml/2006/main">
  <p:tag name="REFSHAPE" val="206364660"/>
</p:tagLst>
</file>

<file path=ppt/tags/tag2.xml><?xml version="1.0" encoding="utf-8"?>
<p:tagLst xmlns:p="http://schemas.openxmlformats.org/presentationml/2006/main">
  <p:tag name="REFSHAPE" val="612299780"/>
</p:tagLst>
</file>

<file path=ppt/tags/tag20.xml><?xml version="1.0" encoding="utf-8"?>
<p:tagLst xmlns:p="http://schemas.openxmlformats.org/presentationml/2006/main">
  <p:tag name="REFSHAPE" val="206364524"/>
</p:tagLst>
</file>

<file path=ppt/tags/tag21.xml><?xml version="1.0" encoding="utf-8"?>
<p:tagLst xmlns:p="http://schemas.openxmlformats.org/presentationml/2006/main">
  <p:tag name="REFSHAPE" val="206364388"/>
</p:tagLst>
</file>

<file path=ppt/tags/tag22.xml><?xml version="1.0" encoding="utf-8"?>
<p:tagLst xmlns:p="http://schemas.openxmlformats.org/presentationml/2006/main">
  <p:tag name="REFSHAPE" val="206366428"/>
</p:tagLst>
</file>

<file path=ppt/tags/tag23.xml><?xml version="1.0" encoding="utf-8"?>
<p:tagLst xmlns:p="http://schemas.openxmlformats.org/presentationml/2006/main">
  <p:tag name="REFSHAPE" val="206366564"/>
</p:tagLst>
</file>

<file path=ppt/tags/tag24.xml><?xml version="1.0" encoding="utf-8"?>
<p:tagLst xmlns:p="http://schemas.openxmlformats.org/presentationml/2006/main">
  <p:tag name="REFSHAPE" val="206366836"/>
</p:tagLst>
</file>

<file path=ppt/tags/tag3.xml><?xml version="1.0" encoding="utf-8"?>
<p:tagLst xmlns:p="http://schemas.openxmlformats.org/presentationml/2006/main">
  <p:tag name="REFSHAPE" val="206366156"/>
</p:tagLst>
</file>

<file path=ppt/tags/tag4.xml><?xml version="1.0" encoding="utf-8"?>
<p:tagLst xmlns:p="http://schemas.openxmlformats.org/presentationml/2006/main">
  <p:tag name="REFSHAPE" val="206360444"/>
</p:tagLst>
</file>

<file path=ppt/tags/tag5.xml><?xml version="1.0" encoding="utf-8"?>
<p:tagLst xmlns:p="http://schemas.openxmlformats.org/presentationml/2006/main">
  <p:tag name="REFSHAPE" val="206360036"/>
</p:tagLst>
</file>

<file path=ppt/tags/tag6.xml><?xml version="1.0" encoding="utf-8"?>
<p:tagLst xmlns:p="http://schemas.openxmlformats.org/presentationml/2006/main">
  <p:tag name="REFSHAPE" val="206360308"/>
</p:tagLst>
</file>

<file path=ppt/tags/tag7.xml><?xml version="1.0" encoding="utf-8"?>
<p:tagLst xmlns:p="http://schemas.openxmlformats.org/presentationml/2006/main">
  <p:tag name="REFSHAPE" val="206362892"/>
</p:tagLst>
</file>

<file path=ppt/tags/tag8.xml><?xml version="1.0" encoding="utf-8"?>
<p:tagLst xmlns:p="http://schemas.openxmlformats.org/presentationml/2006/main">
  <p:tag name="REFSHAPE" val="206363028"/>
</p:tagLst>
</file>

<file path=ppt/tags/tag9.xml><?xml version="1.0" encoding="utf-8"?>
<p:tagLst xmlns:p="http://schemas.openxmlformats.org/presentationml/2006/main">
  <p:tag name="REFSHAPE" val="206363300"/>
</p:tagLst>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711</Words>
  <Application>WPS 演示</Application>
  <PresentationFormat>全屏显示(4:3)</PresentationFormat>
  <Paragraphs>229</Paragraphs>
  <Slides>16</Slides>
  <Notes>21</Notes>
  <HiddenSlides>0</HiddenSlides>
  <MMClips>2</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16</vt:i4>
      </vt:variant>
    </vt:vector>
  </HeadingPairs>
  <TitlesOfParts>
    <vt:vector size="39" baseType="lpstr">
      <vt:lpstr>Arial</vt:lpstr>
      <vt:lpstr>宋体</vt:lpstr>
      <vt:lpstr>Wingdings</vt:lpstr>
      <vt:lpstr>华文彩云</vt:lpstr>
      <vt:lpstr>微软雅黑</vt:lpstr>
      <vt:lpstr>华文楷体</vt:lpstr>
      <vt:lpstr>华文楷体</vt:lpstr>
      <vt:lpstr>方正兰亭超细黑简体</vt:lpstr>
      <vt:lpstr>Calibri</vt:lpstr>
      <vt:lpstr>Times New Roman</vt:lpstr>
      <vt:lpstr>华文隶书</vt:lpstr>
      <vt:lpstr>楷体_GB2312</vt:lpstr>
      <vt:lpstr>新宋体</vt:lpstr>
      <vt:lpstr>Times New Roman</vt:lpstr>
      <vt:lpstr>Arial</vt:lpstr>
      <vt:lpstr>楷体</vt:lpstr>
      <vt:lpstr>黑体</vt:lpstr>
      <vt:lpstr>Arial Unicode MS</vt:lpstr>
      <vt:lpstr>华文彩云</vt:lpstr>
      <vt:lpstr>华文楷体</vt:lpstr>
      <vt:lpstr>华文隶书</vt:lpstr>
      <vt:lpstr>楷体_GB2312</vt:lpstr>
      <vt:lpstr>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user</dc:creator>
  <cp:lastModifiedBy>WPS_1569848771</cp:lastModifiedBy>
  <cp:revision>311</cp:revision>
  <dcterms:created xsi:type="dcterms:W3CDTF">2015-03-19T02:00:00Z</dcterms:created>
  <dcterms:modified xsi:type="dcterms:W3CDTF">2020-02-02T04:48:17Z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